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0"/>
  </p:notesMasterIdLst>
  <p:sldIdLst>
    <p:sldId id="408" r:id="rId5"/>
    <p:sldId id="383" r:id="rId6"/>
    <p:sldId id="270" r:id="rId7"/>
    <p:sldId id="315" r:id="rId8"/>
    <p:sldId id="394" r:id="rId9"/>
    <p:sldId id="409" r:id="rId10"/>
    <p:sldId id="291" r:id="rId11"/>
    <p:sldId id="384" r:id="rId12"/>
    <p:sldId id="286" r:id="rId13"/>
    <p:sldId id="289" r:id="rId14"/>
    <p:sldId id="385" r:id="rId15"/>
    <p:sldId id="283" r:id="rId16"/>
    <p:sldId id="278" r:id="rId17"/>
    <p:sldId id="372" r:id="rId18"/>
    <p:sldId id="407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3A9FB-4593-442E-B58A-5EA7C6B8D7B4}" v="31" dt="2023-03-27T13:18:57.8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94"/>
  </p:normalViewPr>
  <p:slideViewPr>
    <p:cSldViewPr>
      <p:cViewPr varScale="1">
        <p:scale>
          <a:sx n="117" d="100"/>
          <a:sy n="117" d="100"/>
        </p:scale>
        <p:origin x="116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5F92F-4285-48AD-9650-3FC93281CA2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0076-74DD-4FDE-A2ED-EDAB0AC23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0076-74DD-4FDE-A2ED-EDAB0AC23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0076-74DD-4FDE-A2ED-EDAB0AC23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F0076-74DD-4FDE-A2ED-EDAB0AC23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 March 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97692"/>
            <a:ext cx="12192000" cy="929005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2665" y="6668763"/>
            <a:ext cx="3559175" cy="130036"/>
          </a:xfrm>
        </p:spPr>
        <p:txBody>
          <a:bodyPr lIns="0" tIns="0" rIns="0" bIns="0"/>
          <a:lstStyle>
            <a:lvl1pPr algn="ctr">
              <a:defRPr sz="1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668763"/>
            <a:ext cx="2804160" cy="130036"/>
          </a:xfrm>
        </p:spPr>
        <p:txBody>
          <a:bodyPr wrap="square" lIns="0" tIns="0" rIns="0" bIns="0">
            <a:spAutoFit/>
          </a:bodyPr>
          <a:lstStyle>
            <a:lvl1pPr>
              <a:defRPr lang="en-US" sz="1000" b="0" i="0" smtClean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30 March 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03126" y="6668763"/>
            <a:ext cx="192404" cy="130036"/>
          </a:xfrm>
        </p:spPr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0235"/>
            <a:ext cx="12189460" cy="45720"/>
          </a:xfrm>
          <a:custGeom>
            <a:avLst/>
            <a:gdLst/>
            <a:ahLst/>
            <a:cxnLst/>
            <a:rect l="l" t="t" r="r" b="b"/>
            <a:pathLst>
              <a:path w="12189460" h="45720">
                <a:moveTo>
                  <a:pt x="12188952" y="0"/>
                </a:moveTo>
                <a:lnTo>
                  <a:pt x="0" y="0"/>
                </a:lnTo>
                <a:lnTo>
                  <a:pt x="0" y="45719"/>
                </a:lnTo>
                <a:lnTo>
                  <a:pt x="12188952" y="4571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30128" y="178307"/>
            <a:ext cx="899144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81100"/>
            <a:ext cx="12189460" cy="27940"/>
          </a:xfrm>
          <a:custGeom>
            <a:avLst/>
            <a:gdLst/>
            <a:ahLst/>
            <a:cxnLst/>
            <a:rect l="l" t="t" r="r" b="b"/>
            <a:pathLst>
              <a:path w="12189460" h="27940">
                <a:moveTo>
                  <a:pt x="12188952" y="0"/>
                </a:moveTo>
                <a:lnTo>
                  <a:pt x="0" y="0"/>
                </a:lnTo>
                <a:lnTo>
                  <a:pt x="0" y="27432"/>
                </a:lnTo>
                <a:lnTo>
                  <a:pt x="12188952" y="27432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80331" y="2104136"/>
            <a:ext cx="3828415" cy="3822700"/>
          </a:xfrm>
          <a:custGeom>
            <a:avLst/>
            <a:gdLst/>
            <a:ahLst/>
            <a:cxnLst/>
            <a:rect l="l" t="t" r="r" b="b"/>
            <a:pathLst>
              <a:path w="3828415" h="3822700">
                <a:moveTo>
                  <a:pt x="2154249" y="3810000"/>
                </a:moveTo>
                <a:lnTo>
                  <a:pt x="1674038" y="3810000"/>
                </a:lnTo>
                <a:lnTo>
                  <a:pt x="1721405" y="3822700"/>
                </a:lnTo>
                <a:lnTo>
                  <a:pt x="2106882" y="3822700"/>
                </a:lnTo>
                <a:lnTo>
                  <a:pt x="2154249" y="3810000"/>
                </a:lnTo>
                <a:close/>
              </a:path>
              <a:path w="3828415" h="3822700">
                <a:moveTo>
                  <a:pt x="2247899" y="3797300"/>
                </a:moveTo>
                <a:lnTo>
                  <a:pt x="1580388" y="3797300"/>
                </a:lnTo>
                <a:lnTo>
                  <a:pt x="1627028" y="3810000"/>
                </a:lnTo>
                <a:lnTo>
                  <a:pt x="2201259" y="3810000"/>
                </a:lnTo>
                <a:lnTo>
                  <a:pt x="2247899" y="3797300"/>
                </a:lnTo>
                <a:close/>
              </a:path>
              <a:path w="3828415" h="3822700">
                <a:moveTo>
                  <a:pt x="2247899" y="25400"/>
                </a:moveTo>
                <a:lnTo>
                  <a:pt x="1580388" y="25400"/>
                </a:lnTo>
                <a:lnTo>
                  <a:pt x="1534132" y="38100"/>
                </a:lnTo>
                <a:lnTo>
                  <a:pt x="1222321" y="127000"/>
                </a:lnTo>
                <a:lnTo>
                  <a:pt x="1179660" y="152400"/>
                </a:lnTo>
                <a:lnTo>
                  <a:pt x="1095893" y="177800"/>
                </a:lnTo>
                <a:lnTo>
                  <a:pt x="1014297" y="228600"/>
                </a:lnTo>
                <a:lnTo>
                  <a:pt x="974348" y="241300"/>
                </a:lnTo>
                <a:lnTo>
                  <a:pt x="896222" y="292100"/>
                </a:lnTo>
                <a:lnTo>
                  <a:pt x="858074" y="317500"/>
                </a:lnTo>
                <a:lnTo>
                  <a:pt x="820554" y="342900"/>
                </a:lnTo>
                <a:lnTo>
                  <a:pt x="783677" y="368300"/>
                </a:lnTo>
                <a:lnTo>
                  <a:pt x="747457" y="393700"/>
                </a:lnTo>
                <a:lnTo>
                  <a:pt x="711909" y="419100"/>
                </a:lnTo>
                <a:lnTo>
                  <a:pt x="677048" y="457200"/>
                </a:lnTo>
                <a:lnTo>
                  <a:pt x="642886" y="482600"/>
                </a:lnTo>
                <a:lnTo>
                  <a:pt x="609439" y="508000"/>
                </a:lnTo>
                <a:lnTo>
                  <a:pt x="576722" y="546100"/>
                </a:lnTo>
                <a:lnTo>
                  <a:pt x="544748" y="571500"/>
                </a:lnTo>
                <a:lnTo>
                  <a:pt x="513532" y="609600"/>
                </a:lnTo>
                <a:lnTo>
                  <a:pt x="483087" y="647700"/>
                </a:lnTo>
                <a:lnTo>
                  <a:pt x="453430" y="673100"/>
                </a:lnTo>
                <a:lnTo>
                  <a:pt x="424573" y="711200"/>
                </a:lnTo>
                <a:lnTo>
                  <a:pt x="396532" y="749300"/>
                </a:lnTo>
                <a:lnTo>
                  <a:pt x="369320" y="787400"/>
                </a:lnTo>
                <a:lnTo>
                  <a:pt x="342952" y="825500"/>
                </a:lnTo>
                <a:lnTo>
                  <a:pt x="317442" y="863600"/>
                </a:lnTo>
                <a:lnTo>
                  <a:pt x="292805" y="901700"/>
                </a:lnTo>
                <a:lnTo>
                  <a:pt x="269054" y="939800"/>
                </a:lnTo>
                <a:lnTo>
                  <a:pt x="246206" y="977900"/>
                </a:lnTo>
                <a:lnTo>
                  <a:pt x="224272" y="1016000"/>
                </a:lnTo>
                <a:lnTo>
                  <a:pt x="203269" y="1054100"/>
                </a:lnTo>
                <a:lnTo>
                  <a:pt x="183210" y="1092200"/>
                </a:lnTo>
                <a:lnTo>
                  <a:pt x="164110" y="1143000"/>
                </a:lnTo>
                <a:lnTo>
                  <a:pt x="145983" y="1181100"/>
                </a:lnTo>
                <a:lnTo>
                  <a:pt x="128844" y="1219200"/>
                </a:lnTo>
                <a:lnTo>
                  <a:pt x="112706" y="1270000"/>
                </a:lnTo>
                <a:lnTo>
                  <a:pt x="97584" y="1308100"/>
                </a:lnTo>
                <a:lnTo>
                  <a:pt x="83493" y="1358900"/>
                </a:lnTo>
                <a:lnTo>
                  <a:pt x="70447" y="1397000"/>
                </a:lnTo>
                <a:lnTo>
                  <a:pt x="58460" y="1447800"/>
                </a:lnTo>
                <a:lnTo>
                  <a:pt x="47546" y="1485900"/>
                </a:lnTo>
                <a:lnTo>
                  <a:pt x="37720" y="1536700"/>
                </a:lnTo>
                <a:lnTo>
                  <a:pt x="28996" y="1587500"/>
                </a:lnTo>
                <a:lnTo>
                  <a:pt x="21390" y="1625600"/>
                </a:lnTo>
                <a:lnTo>
                  <a:pt x="14913" y="1676400"/>
                </a:lnTo>
                <a:lnTo>
                  <a:pt x="9583" y="1727200"/>
                </a:lnTo>
                <a:lnTo>
                  <a:pt x="5412" y="1765300"/>
                </a:lnTo>
                <a:lnTo>
                  <a:pt x="2414" y="1816100"/>
                </a:lnTo>
                <a:lnTo>
                  <a:pt x="606" y="1866900"/>
                </a:lnTo>
                <a:lnTo>
                  <a:pt x="0" y="1917700"/>
                </a:lnTo>
                <a:lnTo>
                  <a:pt x="606" y="1968500"/>
                </a:lnTo>
                <a:lnTo>
                  <a:pt x="2414" y="2006600"/>
                </a:lnTo>
                <a:lnTo>
                  <a:pt x="5412" y="2057400"/>
                </a:lnTo>
                <a:lnTo>
                  <a:pt x="9583" y="2108200"/>
                </a:lnTo>
                <a:lnTo>
                  <a:pt x="14913" y="2159000"/>
                </a:lnTo>
                <a:lnTo>
                  <a:pt x="21390" y="2197100"/>
                </a:lnTo>
                <a:lnTo>
                  <a:pt x="28996" y="2247900"/>
                </a:lnTo>
                <a:lnTo>
                  <a:pt x="37720" y="2298700"/>
                </a:lnTo>
                <a:lnTo>
                  <a:pt x="47546" y="2336800"/>
                </a:lnTo>
                <a:lnTo>
                  <a:pt x="58460" y="2387600"/>
                </a:lnTo>
                <a:lnTo>
                  <a:pt x="70447" y="2425700"/>
                </a:lnTo>
                <a:lnTo>
                  <a:pt x="83493" y="2476500"/>
                </a:lnTo>
                <a:lnTo>
                  <a:pt x="97584" y="2514600"/>
                </a:lnTo>
                <a:lnTo>
                  <a:pt x="112706" y="2565400"/>
                </a:lnTo>
                <a:lnTo>
                  <a:pt x="128844" y="2603500"/>
                </a:lnTo>
                <a:lnTo>
                  <a:pt x="145983" y="2654300"/>
                </a:lnTo>
                <a:lnTo>
                  <a:pt x="164110" y="2692400"/>
                </a:lnTo>
                <a:lnTo>
                  <a:pt x="183210" y="2730500"/>
                </a:lnTo>
                <a:lnTo>
                  <a:pt x="203269" y="2768600"/>
                </a:lnTo>
                <a:lnTo>
                  <a:pt x="224272" y="2819400"/>
                </a:lnTo>
                <a:lnTo>
                  <a:pt x="246206" y="2857500"/>
                </a:lnTo>
                <a:lnTo>
                  <a:pt x="269054" y="2895600"/>
                </a:lnTo>
                <a:lnTo>
                  <a:pt x="292805" y="2933700"/>
                </a:lnTo>
                <a:lnTo>
                  <a:pt x="317442" y="2971800"/>
                </a:lnTo>
                <a:lnTo>
                  <a:pt x="342952" y="3009900"/>
                </a:lnTo>
                <a:lnTo>
                  <a:pt x="369320" y="3048000"/>
                </a:lnTo>
                <a:lnTo>
                  <a:pt x="396532" y="3086100"/>
                </a:lnTo>
                <a:lnTo>
                  <a:pt x="424573" y="3111500"/>
                </a:lnTo>
                <a:lnTo>
                  <a:pt x="453430" y="3149600"/>
                </a:lnTo>
                <a:lnTo>
                  <a:pt x="483087" y="3187700"/>
                </a:lnTo>
                <a:lnTo>
                  <a:pt x="513532" y="3225800"/>
                </a:lnTo>
                <a:lnTo>
                  <a:pt x="544748" y="3251200"/>
                </a:lnTo>
                <a:lnTo>
                  <a:pt x="576722" y="3289300"/>
                </a:lnTo>
                <a:lnTo>
                  <a:pt x="609439" y="3314700"/>
                </a:lnTo>
                <a:lnTo>
                  <a:pt x="642886" y="3340100"/>
                </a:lnTo>
                <a:lnTo>
                  <a:pt x="677048" y="3378200"/>
                </a:lnTo>
                <a:lnTo>
                  <a:pt x="711909" y="3403600"/>
                </a:lnTo>
                <a:lnTo>
                  <a:pt x="747457" y="3429000"/>
                </a:lnTo>
                <a:lnTo>
                  <a:pt x="783677" y="3454400"/>
                </a:lnTo>
                <a:lnTo>
                  <a:pt x="820554" y="3479800"/>
                </a:lnTo>
                <a:lnTo>
                  <a:pt x="858074" y="3517900"/>
                </a:lnTo>
                <a:lnTo>
                  <a:pt x="896222" y="3530600"/>
                </a:lnTo>
                <a:lnTo>
                  <a:pt x="934985" y="3556000"/>
                </a:lnTo>
                <a:lnTo>
                  <a:pt x="1014297" y="3606800"/>
                </a:lnTo>
                <a:lnTo>
                  <a:pt x="1054817" y="3619500"/>
                </a:lnTo>
                <a:lnTo>
                  <a:pt x="1137512" y="3670300"/>
                </a:lnTo>
                <a:lnTo>
                  <a:pt x="1222321" y="3695700"/>
                </a:lnTo>
                <a:lnTo>
                  <a:pt x="1265482" y="3721100"/>
                </a:lnTo>
                <a:lnTo>
                  <a:pt x="1534132" y="3797300"/>
                </a:lnTo>
                <a:lnTo>
                  <a:pt x="2294155" y="3797300"/>
                </a:lnTo>
                <a:lnTo>
                  <a:pt x="2562805" y="3721100"/>
                </a:lnTo>
                <a:lnTo>
                  <a:pt x="2605966" y="3695700"/>
                </a:lnTo>
                <a:lnTo>
                  <a:pt x="2690775" y="3670300"/>
                </a:lnTo>
                <a:lnTo>
                  <a:pt x="2773470" y="3619500"/>
                </a:lnTo>
                <a:lnTo>
                  <a:pt x="2813990" y="3606800"/>
                </a:lnTo>
                <a:lnTo>
                  <a:pt x="2853939" y="3581400"/>
                </a:lnTo>
                <a:lnTo>
                  <a:pt x="1770313" y="3581400"/>
                </a:lnTo>
                <a:lnTo>
                  <a:pt x="1723100" y="3568700"/>
                </a:lnTo>
                <a:lnTo>
                  <a:pt x="1676283" y="3568700"/>
                </a:lnTo>
                <a:lnTo>
                  <a:pt x="1583910" y="3543300"/>
                </a:lnTo>
                <a:lnTo>
                  <a:pt x="1538392" y="3543300"/>
                </a:lnTo>
                <a:lnTo>
                  <a:pt x="1361204" y="3492500"/>
                </a:lnTo>
                <a:lnTo>
                  <a:pt x="1318221" y="3467100"/>
                </a:lnTo>
                <a:lnTo>
                  <a:pt x="1233963" y="3441700"/>
                </a:lnTo>
                <a:lnTo>
                  <a:pt x="1192724" y="3416300"/>
                </a:lnTo>
                <a:lnTo>
                  <a:pt x="1152104" y="3403600"/>
                </a:lnTo>
                <a:lnTo>
                  <a:pt x="1112120" y="3378200"/>
                </a:lnTo>
                <a:lnTo>
                  <a:pt x="1072792" y="3352800"/>
                </a:lnTo>
                <a:lnTo>
                  <a:pt x="1034138" y="3327400"/>
                </a:lnTo>
                <a:lnTo>
                  <a:pt x="996176" y="3302000"/>
                </a:lnTo>
                <a:lnTo>
                  <a:pt x="958926" y="3276600"/>
                </a:lnTo>
                <a:lnTo>
                  <a:pt x="922405" y="3251200"/>
                </a:lnTo>
                <a:lnTo>
                  <a:pt x="886632" y="3225800"/>
                </a:lnTo>
                <a:lnTo>
                  <a:pt x="851626" y="3200400"/>
                </a:lnTo>
                <a:lnTo>
                  <a:pt x="817405" y="3175000"/>
                </a:lnTo>
                <a:lnTo>
                  <a:pt x="783987" y="3136900"/>
                </a:lnTo>
                <a:lnTo>
                  <a:pt x="751392" y="3111500"/>
                </a:lnTo>
                <a:lnTo>
                  <a:pt x="719638" y="3073400"/>
                </a:lnTo>
                <a:lnTo>
                  <a:pt x="688743" y="3048000"/>
                </a:lnTo>
                <a:lnTo>
                  <a:pt x="658726" y="3009900"/>
                </a:lnTo>
                <a:lnTo>
                  <a:pt x="629605" y="2971800"/>
                </a:lnTo>
                <a:lnTo>
                  <a:pt x="601400" y="2946400"/>
                </a:lnTo>
                <a:lnTo>
                  <a:pt x="574128" y="2908300"/>
                </a:lnTo>
                <a:lnTo>
                  <a:pt x="547807" y="2870200"/>
                </a:lnTo>
                <a:lnTo>
                  <a:pt x="522458" y="2832100"/>
                </a:lnTo>
                <a:lnTo>
                  <a:pt x="498097" y="2794000"/>
                </a:lnTo>
                <a:lnTo>
                  <a:pt x="474744" y="2755900"/>
                </a:lnTo>
                <a:lnTo>
                  <a:pt x="452418" y="2717800"/>
                </a:lnTo>
                <a:lnTo>
                  <a:pt x="431136" y="2679700"/>
                </a:lnTo>
                <a:lnTo>
                  <a:pt x="410917" y="2641600"/>
                </a:lnTo>
                <a:lnTo>
                  <a:pt x="391780" y="2590800"/>
                </a:lnTo>
                <a:lnTo>
                  <a:pt x="373743" y="2552700"/>
                </a:lnTo>
                <a:lnTo>
                  <a:pt x="356825" y="2514600"/>
                </a:lnTo>
                <a:lnTo>
                  <a:pt x="341045" y="2463800"/>
                </a:lnTo>
                <a:lnTo>
                  <a:pt x="326420" y="2425700"/>
                </a:lnTo>
                <a:lnTo>
                  <a:pt x="312970" y="2374900"/>
                </a:lnTo>
                <a:lnTo>
                  <a:pt x="300713" y="2336800"/>
                </a:lnTo>
                <a:lnTo>
                  <a:pt x="289667" y="2286000"/>
                </a:lnTo>
                <a:lnTo>
                  <a:pt x="279852" y="2247900"/>
                </a:lnTo>
                <a:lnTo>
                  <a:pt x="271285" y="2197100"/>
                </a:lnTo>
                <a:lnTo>
                  <a:pt x="263985" y="2159000"/>
                </a:lnTo>
                <a:lnTo>
                  <a:pt x="257971" y="2108200"/>
                </a:lnTo>
                <a:lnTo>
                  <a:pt x="253261" y="2057400"/>
                </a:lnTo>
                <a:lnTo>
                  <a:pt x="249873" y="2006600"/>
                </a:lnTo>
                <a:lnTo>
                  <a:pt x="247828" y="1968500"/>
                </a:lnTo>
                <a:lnTo>
                  <a:pt x="247141" y="1917700"/>
                </a:lnTo>
                <a:lnTo>
                  <a:pt x="247828" y="1866900"/>
                </a:lnTo>
                <a:lnTo>
                  <a:pt x="249873" y="1816100"/>
                </a:lnTo>
                <a:lnTo>
                  <a:pt x="253261" y="1765300"/>
                </a:lnTo>
                <a:lnTo>
                  <a:pt x="257971" y="1727200"/>
                </a:lnTo>
                <a:lnTo>
                  <a:pt x="263985" y="1676400"/>
                </a:lnTo>
                <a:lnTo>
                  <a:pt x="271285" y="1625600"/>
                </a:lnTo>
                <a:lnTo>
                  <a:pt x="279852" y="1587500"/>
                </a:lnTo>
                <a:lnTo>
                  <a:pt x="289667" y="1536700"/>
                </a:lnTo>
                <a:lnTo>
                  <a:pt x="300713" y="1498600"/>
                </a:lnTo>
                <a:lnTo>
                  <a:pt x="312970" y="1447800"/>
                </a:lnTo>
                <a:lnTo>
                  <a:pt x="326420" y="1409700"/>
                </a:lnTo>
                <a:lnTo>
                  <a:pt x="341045" y="1358900"/>
                </a:lnTo>
                <a:lnTo>
                  <a:pt x="356825" y="1320800"/>
                </a:lnTo>
                <a:lnTo>
                  <a:pt x="373743" y="1282700"/>
                </a:lnTo>
                <a:lnTo>
                  <a:pt x="391780" y="1231900"/>
                </a:lnTo>
                <a:lnTo>
                  <a:pt x="410917" y="1193800"/>
                </a:lnTo>
                <a:lnTo>
                  <a:pt x="431136" y="1155700"/>
                </a:lnTo>
                <a:lnTo>
                  <a:pt x="452418" y="1117600"/>
                </a:lnTo>
                <a:lnTo>
                  <a:pt x="474744" y="1079500"/>
                </a:lnTo>
                <a:lnTo>
                  <a:pt x="498097" y="1028700"/>
                </a:lnTo>
                <a:lnTo>
                  <a:pt x="522458" y="990600"/>
                </a:lnTo>
                <a:lnTo>
                  <a:pt x="547807" y="965200"/>
                </a:lnTo>
                <a:lnTo>
                  <a:pt x="574128" y="927100"/>
                </a:lnTo>
                <a:lnTo>
                  <a:pt x="601400" y="889000"/>
                </a:lnTo>
                <a:lnTo>
                  <a:pt x="629605" y="850900"/>
                </a:lnTo>
                <a:lnTo>
                  <a:pt x="658726" y="812800"/>
                </a:lnTo>
                <a:lnTo>
                  <a:pt x="688743" y="787400"/>
                </a:lnTo>
                <a:lnTo>
                  <a:pt x="719638" y="749300"/>
                </a:lnTo>
                <a:lnTo>
                  <a:pt x="751392" y="723900"/>
                </a:lnTo>
                <a:lnTo>
                  <a:pt x="783987" y="685800"/>
                </a:lnTo>
                <a:lnTo>
                  <a:pt x="817405" y="660400"/>
                </a:lnTo>
                <a:lnTo>
                  <a:pt x="851626" y="635000"/>
                </a:lnTo>
                <a:lnTo>
                  <a:pt x="886632" y="596900"/>
                </a:lnTo>
                <a:lnTo>
                  <a:pt x="922405" y="571500"/>
                </a:lnTo>
                <a:lnTo>
                  <a:pt x="958926" y="546100"/>
                </a:lnTo>
                <a:lnTo>
                  <a:pt x="996176" y="520700"/>
                </a:lnTo>
                <a:lnTo>
                  <a:pt x="1034138" y="495300"/>
                </a:lnTo>
                <a:lnTo>
                  <a:pt x="1072792" y="469900"/>
                </a:lnTo>
                <a:lnTo>
                  <a:pt x="1112120" y="457200"/>
                </a:lnTo>
                <a:lnTo>
                  <a:pt x="1192724" y="406400"/>
                </a:lnTo>
                <a:lnTo>
                  <a:pt x="1233963" y="393700"/>
                </a:lnTo>
                <a:lnTo>
                  <a:pt x="1275801" y="368300"/>
                </a:lnTo>
                <a:lnTo>
                  <a:pt x="1538392" y="292100"/>
                </a:lnTo>
                <a:lnTo>
                  <a:pt x="1629880" y="266700"/>
                </a:lnTo>
                <a:lnTo>
                  <a:pt x="1676283" y="266700"/>
                </a:lnTo>
                <a:lnTo>
                  <a:pt x="1723100" y="254000"/>
                </a:lnTo>
                <a:lnTo>
                  <a:pt x="2873620" y="254000"/>
                </a:lnTo>
                <a:lnTo>
                  <a:pt x="2853939" y="241300"/>
                </a:lnTo>
                <a:lnTo>
                  <a:pt x="2813990" y="228600"/>
                </a:lnTo>
                <a:lnTo>
                  <a:pt x="2732394" y="177800"/>
                </a:lnTo>
                <a:lnTo>
                  <a:pt x="2648627" y="152400"/>
                </a:lnTo>
                <a:lnTo>
                  <a:pt x="2605966" y="127000"/>
                </a:lnTo>
                <a:lnTo>
                  <a:pt x="2294155" y="38100"/>
                </a:lnTo>
                <a:lnTo>
                  <a:pt x="2247899" y="25400"/>
                </a:lnTo>
                <a:close/>
              </a:path>
              <a:path w="3828415" h="3822700">
                <a:moveTo>
                  <a:pt x="2873620" y="254000"/>
                </a:moveTo>
                <a:lnTo>
                  <a:pt x="2105187" y="254000"/>
                </a:lnTo>
                <a:lnTo>
                  <a:pt x="2152004" y="266700"/>
                </a:lnTo>
                <a:lnTo>
                  <a:pt x="2198407" y="266700"/>
                </a:lnTo>
                <a:lnTo>
                  <a:pt x="2289895" y="292100"/>
                </a:lnTo>
                <a:lnTo>
                  <a:pt x="2552486" y="368300"/>
                </a:lnTo>
                <a:lnTo>
                  <a:pt x="2594324" y="393700"/>
                </a:lnTo>
                <a:lnTo>
                  <a:pt x="2635563" y="406400"/>
                </a:lnTo>
                <a:lnTo>
                  <a:pt x="2716167" y="457200"/>
                </a:lnTo>
                <a:lnTo>
                  <a:pt x="2755495" y="469900"/>
                </a:lnTo>
                <a:lnTo>
                  <a:pt x="2794149" y="495300"/>
                </a:lnTo>
                <a:lnTo>
                  <a:pt x="2832111" y="520700"/>
                </a:lnTo>
                <a:lnTo>
                  <a:pt x="2869361" y="546100"/>
                </a:lnTo>
                <a:lnTo>
                  <a:pt x="2905882" y="571500"/>
                </a:lnTo>
                <a:lnTo>
                  <a:pt x="2941655" y="596900"/>
                </a:lnTo>
                <a:lnTo>
                  <a:pt x="2976661" y="635000"/>
                </a:lnTo>
                <a:lnTo>
                  <a:pt x="3010882" y="660400"/>
                </a:lnTo>
                <a:lnTo>
                  <a:pt x="3044300" y="685800"/>
                </a:lnTo>
                <a:lnTo>
                  <a:pt x="3076895" y="723900"/>
                </a:lnTo>
                <a:lnTo>
                  <a:pt x="3108649" y="749300"/>
                </a:lnTo>
                <a:lnTo>
                  <a:pt x="3139544" y="787400"/>
                </a:lnTo>
                <a:lnTo>
                  <a:pt x="3169561" y="812800"/>
                </a:lnTo>
                <a:lnTo>
                  <a:pt x="3198682" y="850900"/>
                </a:lnTo>
                <a:lnTo>
                  <a:pt x="3226887" y="889000"/>
                </a:lnTo>
                <a:lnTo>
                  <a:pt x="3254159" y="927100"/>
                </a:lnTo>
                <a:lnTo>
                  <a:pt x="3280480" y="965200"/>
                </a:lnTo>
                <a:lnTo>
                  <a:pt x="3305829" y="990600"/>
                </a:lnTo>
                <a:lnTo>
                  <a:pt x="3330190" y="1028700"/>
                </a:lnTo>
                <a:lnTo>
                  <a:pt x="3353543" y="1079500"/>
                </a:lnTo>
                <a:lnTo>
                  <a:pt x="3375869" y="1117600"/>
                </a:lnTo>
                <a:lnTo>
                  <a:pt x="3397151" y="1155700"/>
                </a:lnTo>
                <a:lnTo>
                  <a:pt x="3417370" y="1193800"/>
                </a:lnTo>
                <a:lnTo>
                  <a:pt x="3436507" y="1231900"/>
                </a:lnTo>
                <a:lnTo>
                  <a:pt x="3454544" y="1282700"/>
                </a:lnTo>
                <a:lnTo>
                  <a:pt x="3471462" y="1320800"/>
                </a:lnTo>
                <a:lnTo>
                  <a:pt x="3487242" y="1358900"/>
                </a:lnTo>
                <a:lnTo>
                  <a:pt x="3501867" y="1409700"/>
                </a:lnTo>
                <a:lnTo>
                  <a:pt x="3515317" y="1447800"/>
                </a:lnTo>
                <a:lnTo>
                  <a:pt x="3527574" y="1498600"/>
                </a:lnTo>
                <a:lnTo>
                  <a:pt x="3538620" y="1536700"/>
                </a:lnTo>
                <a:lnTo>
                  <a:pt x="3548435" y="1587500"/>
                </a:lnTo>
                <a:lnTo>
                  <a:pt x="3557002" y="1625600"/>
                </a:lnTo>
                <a:lnTo>
                  <a:pt x="3564302" y="1676400"/>
                </a:lnTo>
                <a:lnTo>
                  <a:pt x="3570316" y="1727200"/>
                </a:lnTo>
                <a:lnTo>
                  <a:pt x="3575026" y="1765300"/>
                </a:lnTo>
                <a:lnTo>
                  <a:pt x="3578414" y="1816100"/>
                </a:lnTo>
                <a:lnTo>
                  <a:pt x="3580459" y="1866900"/>
                </a:lnTo>
                <a:lnTo>
                  <a:pt x="3581145" y="1917700"/>
                </a:lnTo>
                <a:lnTo>
                  <a:pt x="3580459" y="1968500"/>
                </a:lnTo>
                <a:lnTo>
                  <a:pt x="3578414" y="2006600"/>
                </a:lnTo>
                <a:lnTo>
                  <a:pt x="3575026" y="2057400"/>
                </a:lnTo>
                <a:lnTo>
                  <a:pt x="3570316" y="2108200"/>
                </a:lnTo>
                <a:lnTo>
                  <a:pt x="3564302" y="2159000"/>
                </a:lnTo>
                <a:lnTo>
                  <a:pt x="3557002" y="2197100"/>
                </a:lnTo>
                <a:lnTo>
                  <a:pt x="3548435" y="2247900"/>
                </a:lnTo>
                <a:lnTo>
                  <a:pt x="3538620" y="2286000"/>
                </a:lnTo>
                <a:lnTo>
                  <a:pt x="3527574" y="2336800"/>
                </a:lnTo>
                <a:lnTo>
                  <a:pt x="3515317" y="2374900"/>
                </a:lnTo>
                <a:lnTo>
                  <a:pt x="3501867" y="2425700"/>
                </a:lnTo>
                <a:lnTo>
                  <a:pt x="3487242" y="2463800"/>
                </a:lnTo>
                <a:lnTo>
                  <a:pt x="3471462" y="2514600"/>
                </a:lnTo>
                <a:lnTo>
                  <a:pt x="3454544" y="2552700"/>
                </a:lnTo>
                <a:lnTo>
                  <a:pt x="3436507" y="2590800"/>
                </a:lnTo>
                <a:lnTo>
                  <a:pt x="3417370" y="2641600"/>
                </a:lnTo>
                <a:lnTo>
                  <a:pt x="3397151" y="2679700"/>
                </a:lnTo>
                <a:lnTo>
                  <a:pt x="3375869" y="2717800"/>
                </a:lnTo>
                <a:lnTo>
                  <a:pt x="3353543" y="2755900"/>
                </a:lnTo>
                <a:lnTo>
                  <a:pt x="3330190" y="2794000"/>
                </a:lnTo>
                <a:lnTo>
                  <a:pt x="3305829" y="2832100"/>
                </a:lnTo>
                <a:lnTo>
                  <a:pt x="3280480" y="2870200"/>
                </a:lnTo>
                <a:lnTo>
                  <a:pt x="3254159" y="2908300"/>
                </a:lnTo>
                <a:lnTo>
                  <a:pt x="3226887" y="2946400"/>
                </a:lnTo>
                <a:lnTo>
                  <a:pt x="3198682" y="2971800"/>
                </a:lnTo>
                <a:lnTo>
                  <a:pt x="3169561" y="3009900"/>
                </a:lnTo>
                <a:lnTo>
                  <a:pt x="3139544" y="3048000"/>
                </a:lnTo>
                <a:lnTo>
                  <a:pt x="3108649" y="3073400"/>
                </a:lnTo>
                <a:lnTo>
                  <a:pt x="3076895" y="3111500"/>
                </a:lnTo>
                <a:lnTo>
                  <a:pt x="3044300" y="3136900"/>
                </a:lnTo>
                <a:lnTo>
                  <a:pt x="3010882" y="3175000"/>
                </a:lnTo>
                <a:lnTo>
                  <a:pt x="2976661" y="3200400"/>
                </a:lnTo>
                <a:lnTo>
                  <a:pt x="2941655" y="3225800"/>
                </a:lnTo>
                <a:lnTo>
                  <a:pt x="2905882" y="3251200"/>
                </a:lnTo>
                <a:lnTo>
                  <a:pt x="2869361" y="3276600"/>
                </a:lnTo>
                <a:lnTo>
                  <a:pt x="2832111" y="3302000"/>
                </a:lnTo>
                <a:lnTo>
                  <a:pt x="2794149" y="3327400"/>
                </a:lnTo>
                <a:lnTo>
                  <a:pt x="2755495" y="3352800"/>
                </a:lnTo>
                <a:lnTo>
                  <a:pt x="2716167" y="3378200"/>
                </a:lnTo>
                <a:lnTo>
                  <a:pt x="2676183" y="3403600"/>
                </a:lnTo>
                <a:lnTo>
                  <a:pt x="2635563" y="3416300"/>
                </a:lnTo>
                <a:lnTo>
                  <a:pt x="2594324" y="3441700"/>
                </a:lnTo>
                <a:lnTo>
                  <a:pt x="2510066" y="3467100"/>
                </a:lnTo>
                <a:lnTo>
                  <a:pt x="2467083" y="3492500"/>
                </a:lnTo>
                <a:lnTo>
                  <a:pt x="2289895" y="3543300"/>
                </a:lnTo>
                <a:lnTo>
                  <a:pt x="2244377" y="3543300"/>
                </a:lnTo>
                <a:lnTo>
                  <a:pt x="2152004" y="3568700"/>
                </a:lnTo>
                <a:lnTo>
                  <a:pt x="2105187" y="3568700"/>
                </a:lnTo>
                <a:lnTo>
                  <a:pt x="2057974" y="3581400"/>
                </a:lnTo>
                <a:lnTo>
                  <a:pt x="2853939" y="3581400"/>
                </a:lnTo>
                <a:lnTo>
                  <a:pt x="2932065" y="3530600"/>
                </a:lnTo>
                <a:lnTo>
                  <a:pt x="2970213" y="3517900"/>
                </a:lnTo>
                <a:lnTo>
                  <a:pt x="3007733" y="3479800"/>
                </a:lnTo>
                <a:lnTo>
                  <a:pt x="3044610" y="3454400"/>
                </a:lnTo>
                <a:lnTo>
                  <a:pt x="3080830" y="3429000"/>
                </a:lnTo>
                <a:lnTo>
                  <a:pt x="3116378" y="3403600"/>
                </a:lnTo>
                <a:lnTo>
                  <a:pt x="3151239" y="3378200"/>
                </a:lnTo>
                <a:lnTo>
                  <a:pt x="3185401" y="3340100"/>
                </a:lnTo>
                <a:lnTo>
                  <a:pt x="3218848" y="3314700"/>
                </a:lnTo>
                <a:lnTo>
                  <a:pt x="3251565" y="3289300"/>
                </a:lnTo>
                <a:lnTo>
                  <a:pt x="3283539" y="3251200"/>
                </a:lnTo>
                <a:lnTo>
                  <a:pt x="3314755" y="3225800"/>
                </a:lnTo>
                <a:lnTo>
                  <a:pt x="3345200" y="3187700"/>
                </a:lnTo>
                <a:lnTo>
                  <a:pt x="3374857" y="3149600"/>
                </a:lnTo>
                <a:lnTo>
                  <a:pt x="3403714" y="3111500"/>
                </a:lnTo>
                <a:lnTo>
                  <a:pt x="3431755" y="3086100"/>
                </a:lnTo>
                <a:lnTo>
                  <a:pt x="3458967" y="3048000"/>
                </a:lnTo>
                <a:lnTo>
                  <a:pt x="3485335" y="3009900"/>
                </a:lnTo>
                <a:lnTo>
                  <a:pt x="3510845" y="2971800"/>
                </a:lnTo>
                <a:lnTo>
                  <a:pt x="3535482" y="2933700"/>
                </a:lnTo>
                <a:lnTo>
                  <a:pt x="3559233" y="2895600"/>
                </a:lnTo>
                <a:lnTo>
                  <a:pt x="3582081" y="2857500"/>
                </a:lnTo>
                <a:lnTo>
                  <a:pt x="3604015" y="2819400"/>
                </a:lnTo>
                <a:lnTo>
                  <a:pt x="3625018" y="2768600"/>
                </a:lnTo>
                <a:lnTo>
                  <a:pt x="3645077" y="2730500"/>
                </a:lnTo>
                <a:lnTo>
                  <a:pt x="3664177" y="2692400"/>
                </a:lnTo>
                <a:lnTo>
                  <a:pt x="3682304" y="2654300"/>
                </a:lnTo>
                <a:lnTo>
                  <a:pt x="3699443" y="2603500"/>
                </a:lnTo>
                <a:lnTo>
                  <a:pt x="3715581" y="2565400"/>
                </a:lnTo>
                <a:lnTo>
                  <a:pt x="3730703" y="2514600"/>
                </a:lnTo>
                <a:lnTo>
                  <a:pt x="3744794" y="2476500"/>
                </a:lnTo>
                <a:lnTo>
                  <a:pt x="3757840" y="2425700"/>
                </a:lnTo>
                <a:lnTo>
                  <a:pt x="3769827" y="2387600"/>
                </a:lnTo>
                <a:lnTo>
                  <a:pt x="3780741" y="2336800"/>
                </a:lnTo>
                <a:lnTo>
                  <a:pt x="3790567" y="2298700"/>
                </a:lnTo>
                <a:lnTo>
                  <a:pt x="3799291" y="2247900"/>
                </a:lnTo>
                <a:lnTo>
                  <a:pt x="3806897" y="2197100"/>
                </a:lnTo>
                <a:lnTo>
                  <a:pt x="3813374" y="2159000"/>
                </a:lnTo>
                <a:lnTo>
                  <a:pt x="3818704" y="2108200"/>
                </a:lnTo>
                <a:lnTo>
                  <a:pt x="3822875" y="2057400"/>
                </a:lnTo>
                <a:lnTo>
                  <a:pt x="3825873" y="2006600"/>
                </a:lnTo>
                <a:lnTo>
                  <a:pt x="3827681" y="1968500"/>
                </a:lnTo>
                <a:lnTo>
                  <a:pt x="3828288" y="1917700"/>
                </a:lnTo>
                <a:lnTo>
                  <a:pt x="3827681" y="1866900"/>
                </a:lnTo>
                <a:lnTo>
                  <a:pt x="3825873" y="1816100"/>
                </a:lnTo>
                <a:lnTo>
                  <a:pt x="3822875" y="1765300"/>
                </a:lnTo>
                <a:lnTo>
                  <a:pt x="3818704" y="1727200"/>
                </a:lnTo>
                <a:lnTo>
                  <a:pt x="3813374" y="1676400"/>
                </a:lnTo>
                <a:lnTo>
                  <a:pt x="3806897" y="1625600"/>
                </a:lnTo>
                <a:lnTo>
                  <a:pt x="3799291" y="1587500"/>
                </a:lnTo>
                <a:lnTo>
                  <a:pt x="3790567" y="1536700"/>
                </a:lnTo>
                <a:lnTo>
                  <a:pt x="3780741" y="1485900"/>
                </a:lnTo>
                <a:lnTo>
                  <a:pt x="3769827" y="1447800"/>
                </a:lnTo>
                <a:lnTo>
                  <a:pt x="3757840" y="1397000"/>
                </a:lnTo>
                <a:lnTo>
                  <a:pt x="3744794" y="1358900"/>
                </a:lnTo>
                <a:lnTo>
                  <a:pt x="3730703" y="1308100"/>
                </a:lnTo>
                <a:lnTo>
                  <a:pt x="3715581" y="1270000"/>
                </a:lnTo>
                <a:lnTo>
                  <a:pt x="3699443" y="1219200"/>
                </a:lnTo>
                <a:lnTo>
                  <a:pt x="3682304" y="1181100"/>
                </a:lnTo>
                <a:lnTo>
                  <a:pt x="3664177" y="1143000"/>
                </a:lnTo>
                <a:lnTo>
                  <a:pt x="3645077" y="1092200"/>
                </a:lnTo>
                <a:lnTo>
                  <a:pt x="3625018" y="1054100"/>
                </a:lnTo>
                <a:lnTo>
                  <a:pt x="3604015" y="1016000"/>
                </a:lnTo>
                <a:lnTo>
                  <a:pt x="3582081" y="977900"/>
                </a:lnTo>
                <a:lnTo>
                  <a:pt x="3559233" y="939800"/>
                </a:lnTo>
                <a:lnTo>
                  <a:pt x="3535482" y="901700"/>
                </a:lnTo>
                <a:lnTo>
                  <a:pt x="3510845" y="863600"/>
                </a:lnTo>
                <a:lnTo>
                  <a:pt x="3485335" y="825500"/>
                </a:lnTo>
                <a:lnTo>
                  <a:pt x="3458967" y="787400"/>
                </a:lnTo>
                <a:lnTo>
                  <a:pt x="3431755" y="749300"/>
                </a:lnTo>
                <a:lnTo>
                  <a:pt x="3403714" y="711200"/>
                </a:lnTo>
                <a:lnTo>
                  <a:pt x="3374857" y="673100"/>
                </a:lnTo>
                <a:lnTo>
                  <a:pt x="3345200" y="647700"/>
                </a:lnTo>
                <a:lnTo>
                  <a:pt x="3314755" y="609600"/>
                </a:lnTo>
                <a:lnTo>
                  <a:pt x="3283539" y="571500"/>
                </a:lnTo>
                <a:lnTo>
                  <a:pt x="3251565" y="546100"/>
                </a:lnTo>
                <a:lnTo>
                  <a:pt x="3218848" y="508000"/>
                </a:lnTo>
                <a:lnTo>
                  <a:pt x="3185401" y="482600"/>
                </a:lnTo>
                <a:lnTo>
                  <a:pt x="3151239" y="457200"/>
                </a:lnTo>
                <a:lnTo>
                  <a:pt x="3116378" y="419100"/>
                </a:lnTo>
                <a:lnTo>
                  <a:pt x="3080830" y="393700"/>
                </a:lnTo>
                <a:lnTo>
                  <a:pt x="3044610" y="368300"/>
                </a:lnTo>
                <a:lnTo>
                  <a:pt x="3007733" y="342900"/>
                </a:lnTo>
                <a:lnTo>
                  <a:pt x="2970213" y="317500"/>
                </a:lnTo>
                <a:lnTo>
                  <a:pt x="2932065" y="292100"/>
                </a:lnTo>
                <a:lnTo>
                  <a:pt x="2873620" y="254000"/>
                </a:lnTo>
                <a:close/>
              </a:path>
              <a:path w="3828415" h="3822700">
                <a:moveTo>
                  <a:pt x="2154249" y="12700"/>
                </a:moveTo>
                <a:lnTo>
                  <a:pt x="1674038" y="12700"/>
                </a:lnTo>
                <a:lnTo>
                  <a:pt x="1627028" y="25400"/>
                </a:lnTo>
                <a:lnTo>
                  <a:pt x="2201259" y="25400"/>
                </a:lnTo>
                <a:lnTo>
                  <a:pt x="2154249" y="12700"/>
                </a:lnTo>
                <a:close/>
              </a:path>
              <a:path w="3828415" h="3822700">
                <a:moveTo>
                  <a:pt x="2059174" y="0"/>
                </a:moveTo>
                <a:lnTo>
                  <a:pt x="1769113" y="0"/>
                </a:lnTo>
                <a:lnTo>
                  <a:pt x="1721405" y="12700"/>
                </a:lnTo>
                <a:lnTo>
                  <a:pt x="2106882" y="12700"/>
                </a:lnTo>
                <a:lnTo>
                  <a:pt x="20591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44083" y="1350263"/>
            <a:ext cx="1701164" cy="1701164"/>
          </a:xfrm>
          <a:custGeom>
            <a:avLst/>
            <a:gdLst/>
            <a:ahLst/>
            <a:cxnLst/>
            <a:rect l="l" t="t" r="r" b="b"/>
            <a:pathLst>
              <a:path w="1701165" h="1701164">
                <a:moveTo>
                  <a:pt x="850391" y="0"/>
                </a:moveTo>
                <a:lnTo>
                  <a:pt x="802137" y="1346"/>
                </a:lnTo>
                <a:lnTo>
                  <a:pt x="754588" y="5337"/>
                </a:lnTo>
                <a:lnTo>
                  <a:pt x="707816" y="11900"/>
                </a:lnTo>
                <a:lnTo>
                  <a:pt x="661895" y="20965"/>
                </a:lnTo>
                <a:lnTo>
                  <a:pt x="616895" y="32458"/>
                </a:lnTo>
                <a:lnTo>
                  <a:pt x="572888" y="46310"/>
                </a:lnTo>
                <a:lnTo>
                  <a:pt x="529946" y="62446"/>
                </a:lnTo>
                <a:lnTo>
                  <a:pt x="488142" y="80797"/>
                </a:lnTo>
                <a:lnTo>
                  <a:pt x="447545" y="101289"/>
                </a:lnTo>
                <a:lnTo>
                  <a:pt x="408229" y="123852"/>
                </a:lnTo>
                <a:lnTo>
                  <a:pt x="370266" y="148413"/>
                </a:lnTo>
                <a:lnTo>
                  <a:pt x="333726" y="174901"/>
                </a:lnTo>
                <a:lnTo>
                  <a:pt x="298682" y="203244"/>
                </a:lnTo>
                <a:lnTo>
                  <a:pt x="265206" y="233369"/>
                </a:lnTo>
                <a:lnTo>
                  <a:pt x="233369" y="265206"/>
                </a:lnTo>
                <a:lnTo>
                  <a:pt x="203244" y="298682"/>
                </a:lnTo>
                <a:lnTo>
                  <a:pt x="174901" y="333726"/>
                </a:lnTo>
                <a:lnTo>
                  <a:pt x="148413" y="370266"/>
                </a:lnTo>
                <a:lnTo>
                  <a:pt x="123852" y="408229"/>
                </a:lnTo>
                <a:lnTo>
                  <a:pt x="101289" y="447545"/>
                </a:lnTo>
                <a:lnTo>
                  <a:pt x="80797" y="488142"/>
                </a:lnTo>
                <a:lnTo>
                  <a:pt x="62446" y="529946"/>
                </a:lnTo>
                <a:lnTo>
                  <a:pt x="46310" y="572888"/>
                </a:lnTo>
                <a:lnTo>
                  <a:pt x="32458" y="616895"/>
                </a:lnTo>
                <a:lnTo>
                  <a:pt x="20965" y="661895"/>
                </a:lnTo>
                <a:lnTo>
                  <a:pt x="11900" y="707816"/>
                </a:lnTo>
                <a:lnTo>
                  <a:pt x="5337" y="754588"/>
                </a:lnTo>
                <a:lnTo>
                  <a:pt x="1346" y="802137"/>
                </a:lnTo>
                <a:lnTo>
                  <a:pt x="0" y="850391"/>
                </a:lnTo>
                <a:lnTo>
                  <a:pt x="1346" y="898646"/>
                </a:lnTo>
                <a:lnTo>
                  <a:pt x="5337" y="946195"/>
                </a:lnTo>
                <a:lnTo>
                  <a:pt x="11900" y="992967"/>
                </a:lnTo>
                <a:lnTo>
                  <a:pt x="20965" y="1038888"/>
                </a:lnTo>
                <a:lnTo>
                  <a:pt x="32458" y="1083888"/>
                </a:lnTo>
                <a:lnTo>
                  <a:pt x="46310" y="1127895"/>
                </a:lnTo>
                <a:lnTo>
                  <a:pt x="62446" y="1170837"/>
                </a:lnTo>
                <a:lnTo>
                  <a:pt x="80797" y="1212641"/>
                </a:lnTo>
                <a:lnTo>
                  <a:pt x="101289" y="1253238"/>
                </a:lnTo>
                <a:lnTo>
                  <a:pt x="123852" y="1292554"/>
                </a:lnTo>
                <a:lnTo>
                  <a:pt x="148413" y="1330517"/>
                </a:lnTo>
                <a:lnTo>
                  <a:pt x="174901" y="1367057"/>
                </a:lnTo>
                <a:lnTo>
                  <a:pt x="203244" y="1402101"/>
                </a:lnTo>
                <a:lnTo>
                  <a:pt x="233369" y="1435577"/>
                </a:lnTo>
                <a:lnTo>
                  <a:pt x="265206" y="1467414"/>
                </a:lnTo>
                <a:lnTo>
                  <a:pt x="298682" y="1497539"/>
                </a:lnTo>
                <a:lnTo>
                  <a:pt x="333726" y="1525882"/>
                </a:lnTo>
                <a:lnTo>
                  <a:pt x="370266" y="1552370"/>
                </a:lnTo>
                <a:lnTo>
                  <a:pt x="408229" y="1576931"/>
                </a:lnTo>
                <a:lnTo>
                  <a:pt x="447545" y="1599494"/>
                </a:lnTo>
                <a:lnTo>
                  <a:pt x="488142" y="1619986"/>
                </a:lnTo>
                <a:lnTo>
                  <a:pt x="529946" y="1638337"/>
                </a:lnTo>
                <a:lnTo>
                  <a:pt x="572888" y="1654473"/>
                </a:lnTo>
                <a:lnTo>
                  <a:pt x="616895" y="1668325"/>
                </a:lnTo>
                <a:lnTo>
                  <a:pt x="661895" y="1679818"/>
                </a:lnTo>
                <a:lnTo>
                  <a:pt x="707816" y="1688883"/>
                </a:lnTo>
                <a:lnTo>
                  <a:pt x="754588" y="1695446"/>
                </a:lnTo>
                <a:lnTo>
                  <a:pt x="802137" y="1699437"/>
                </a:lnTo>
                <a:lnTo>
                  <a:pt x="850391" y="1700784"/>
                </a:lnTo>
                <a:lnTo>
                  <a:pt x="898646" y="1699437"/>
                </a:lnTo>
                <a:lnTo>
                  <a:pt x="946195" y="1695446"/>
                </a:lnTo>
                <a:lnTo>
                  <a:pt x="992967" y="1688883"/>
                </a:lnTo>
                <a:lnTo>
                  <a:pt x="1038888" y="1679818"/>
                </a:lnTo>
                <a:lnTo>
                  <a:pt x="1083888" y="1668325"/>
                </a:lnTo>
                <a:lnTo>
                  <a:pt x="1127895" y="1654473"/>
                </a:lnTo>
                <a:lnTo>
                  <a:pt x="1170837" y="1638337"/>
                </a:lnTo>
                <a:lnTo>
                  <a:pt x="1212641" y="1619986"/>
                </a:lnTo>
                <a:lnTo>
                  <a:pt x="1253238" y="1599494"/>
                </a:lnTo>
                <a:lnTo>
                  <a:pt x="1292554" y="1576931"/>
                </a:lnTo>
                <a:lnTo>
                  <a:pt x="1330517" y="1552370"/>
                </a:lnTo>
                <a:lnTo>
                  <a:pt x="1367057" y="1525882"/>
                </a:lnTo>
                <a:lnTo>
                  <a:pt x="1402101" y="1497539"/>
                </a:lnTo>
                <a:lnTo>
                  <a:pt x="1435577" y="1467414"/>
                </a:lnTo>
                <a:lnTo>
                  <a:pt x="1467414" y="1435577"/>
                </a:lnTo>
                <a:lnTo>
                  <a:pt x="1497539" y="1402101"/>
                </a:lnTo>
                <a:lnTo>
                  <a:pt x="1525882" y="1367057"/>
                </a:lnTo>
                <a:lnTo>
                  <a:pt x="1552370" y="1330517"/>
                </a:lnTo>
                <a:lnTo>
                  <a:pt x="1576931" y="1292554"/>
                </a:lnTo>
                <a:lnTo>
                  <a:pt x="1599494" y="1253238"/>
                </a:lnTo>
                <a:lnTo>
                  <a:pt x="1619986" y="1212641"/>
                </a:lnTo>
                <a:lnTo>
                  <a:pt x="1638337" y="1170837"/>
                </a:lnTo>
                <a:lnTo>
                  <a:pt x="1654473" y="1127895"/>
                </a:lnTo>
                <a:lnTo>
                  <a:pt x="1668325" y="1083888"/>
                </a:lnTo>
                <a:lnTo>
                  <a:pt x="1679818" y="1038888"/>
                </a:lnTo>
                <a:lnTo>
                  <a:pt x="1688883" y="992967"/>
                </a:lnTo>
                <a:lnTo>
                  <a:pt x="1695446" y="946195"/>
                </a:lnTo>
                <a:lnTo>
                  <a:pt x="1699437" y="898646"/>
                </a:lnTo>
                <a:lnTo>
                  <a:pt x="1700784" y="850391"/>
                </a:lnTo>
                <a:lnTo>
                  <a:pt x="1699437" y="802137"/>
                </a:lnTo>
                <a:lnTo>
                  <a:pt x="1695446" y="754588"/>
                </a:lnTo>
                <a:lnTo>
                  <a:pt x="1688883" y="707816"/>
                </a:lnTo>
                <a:lnTo>
                  <a:pt x="1679818" y="661895"/>
                </a:lnTo>
                <a:lnTo>
                  <a:pt x="1668325" y="616895"/>
                </a:lnTo>
                <a:lnTo>
                  <a:pt x="1654473" y="572888"/>
                </a:lnTo>
                <a:lnTo>
                  <a:pt x="1638337" y="529946"/>
                </a:lnTo>
                <a:lnTo>
                  <a:pt x="1619986" y="488142"/>
                </a:lnTo>
                <a:lnTo>
                  <a:pt x="1599494" y="447545"/>
                </a:lnTo>
                <a:lnTo>
                  <a:pt x="1576931" y="408229"/>
                </a:lnTo>
                <a:lnTo>
                  <a:pt x="1552370" y="370266"/>
                </a:lnTo>
                <a:lnTo>
                  <a:pt x="1525882" y="333726"/>
                </a:lnTo>
                <a:lnTo>
                  <a:pt x="1497539" y="298682"/>
                </a:lnTo>
                <a:lnTo>
                  <a:pt x="1467414" y="265206"/>
                </a:lnTo>
                <a:lnTo>
                  <a:pt x="1435577" y="233369"/>
                </a:lnTo>
                <a:lnTo>
                  <a:pt x="1402101" y="203244"/>
                </a:lnTo>
                <a:lnTo>
                  <a:pt x="1367057" y="174901"/>
                </a:lnTo>
                <a:lnTo>
                  <a:pt x="1330517" y="148413"/>
                </a:lnTo>
                <a:lnTo>
                  <a:pt x="1292554" y="123852"/>
                </a:lnTo>
                <a:lnTo>
                  <a:pt x="1253238" y="101289"/>
                </a:lnTo>
                <a:lnTo>
                  <a:pt x="1212641" y="80797"/>
                </a:lnTo>
                <a:lnTo>
                  <a:pt x="1170837" y="62446"/>
                </a:lnTo>
                <a:lnTo>
                  <a:pt x="1127895" y="46310"/>
                </a:lnTo>
                <a:lnTo>
                  <a:pt x="1083888" y="32458"/>
                </a:lnTo>
                <a:lnTo>
                  <a:pt x="1038888" y="20965"/>
                </a:lnTo>
                <a:lnTo>
                  <a:pt x="992967" y="11900"/>
                </a:lnTo>
                <a:lnTo>
                  <a:pt x="946195" y="5337"/>
                </a:lnTo>
                <a:lnTo>
                  <a:pt x="898646" y="1346"/>
                </a:lnTo>
                <a:lnTo>
                  <a:pt x="850391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72300" y="2606039"/>
            <a:ext cx="1702435" cy="1701164"/>
          </a:xfrm>
          <a:custGeom>
            <a:avLst/>
            <a:gdLst/>
            <a:ahLst/>
            <a:cxnLst/>
            <a:rect l="l" t="t" r="r" b="b"/>
            <a:pathLst>
              <a:path w="1702434" h="1701164">
                <a:moveTo>
                  <a:pt x="851153" y="0"/>
                </a:moveTo>
                <a:lnTo>
                  <a:pt x="802859" y="1346"/>
                </a:lnTo>
                <a:lnTo>
                  <a:pt x="755271" y="5337"/>
                </a:lnTo>
                <a:lnTo>
                  <a:pt x="708461" y="11900"/>
                </a:lnTo>
                <a:lnTo>
                  <a:pt x="662500" y="20965"/>
                </a:lnTo>
                <a:lnTo>
                  <a:pt x="617462" y="32458"/>
                </a:lnTo>
                <a:lnTo>
                  <a:pt x="573417" y="46310"/>
                </a:lnTo>
                <a:lnTo>
                  <a:pt x="530438" y="62446"/>
                </a:lnTo>
                <a:lnTo>
                  <a:pt x="488596" y="80797"/>
                </a:lnTo>
                <a:lnTo>
                  <a:pt x="447964" y="101289"/>
                </a:lnTo>
                <a:lnTo>
                  <a:pt x="408613" y="123852"/>
                </a:lnTo>
                <a:lnTo>
                  <a:pt x="370615" y="148413"/>
                </a:lnTo>
                <a:lnTo>
                  <a:pt x="334042" y="174901"/>
                </a:lnTo>
                <a:lnTo>
                  <a:pt x="298966" y="203244"/>
                </a:lnTo>
                <a:lnTo>
                  <a:pt x="265459" y="233369"/>
                </a:lnTo>
                <a:lnTo>
                  <a:pt x="233593" y="265206"/>
                </a:lnTo>
                <a:lnTo>
                  <a:pt x="203439" y="298682"/>
                </a:lnTo>
                <a:lnTo>
                  <a:pt x="175070" y="333726"/>
                </a:lnTo>
                <a:lnTo>
                  <a:pt x="148557" y="370266"/>
                </a:lnTo>
                <a:lnTo>
                  <a:pt x="123973" y="408229"/>
                </a:lnTo>
                <a:lnTo>
                  <a:pt x="101388" y="447545"/>
                </a:lnTo>
                <a:lnTo>
                  <a:pt x="80876" y="488142"/>
                </a:lnTo>
                <a:lnTo>
                  <a:pt x="62508" y="529946"/>
                </a:lnTo>
                <a:lnTo>
                  <a:pt x="46355" y="572888"/>
                </a:lnTo>
                <a:lnTo>
                  <a:pt x="32490" y="616895"/>
                </a:lnTo>
                <a:lnTo>
                  <a:pt x="20985" y="661895"/>
                </a:lnTo>
                <a:lnTo>
                  <a:pt x="11912" y="707816"/>
                </a:lnTo>
                <a:lnTo>
                  <a:pt x="5342" y="754588"/>
                </a:lnTo>
                <a:lnTo>
                  <a:pt x="1347" y="802137"/>
                </a:lnTo>
                <a:lnTo>
                  <a:pt x="0" y="850392"/>
                </a:lnTo>
                <a:lnTo>
                  <a:pt x="1347" y="898646"/>
                </a:lnTo>
                <a:lnTo>
                  <a:pt x="5342" y="946195"/>
                </a:lnTo>
                <a:lnTo>
                  <a:pt x="11912" y="992967"/>
                </a:lnTo>
                <a:lnTo>
                  <a:pt x="20985" y="1038888"/>
                </a:lnTo>
                <a:lnTo>
                  <a:pt x="32490" y="1083888"/>
                </a:lnTo>
                <a:lnTo>
                  <a:pt x="46355" y="1127895"/>
                </a:lnTo>
                <a:lnTo>
                  <a:pt x="62508" y="1170837"/>
                </a:lnTo>
                <a:lnTo>
                  <a:pt x="80876" y="1212641"/>
                </a:lnTo>
                <a:lnTo>
                  <a:pt x="101388" y="1253238"/>
                </a:lnTo>
                <a:lnTo>
                  <a:pt x="123973" y="1292554"/>
                </a:lnTo>
                <a:lnTo>
                  <a:pt x="148557" y="1330517"/>
                </a:lnTo>
                <a:lnTo>
                  <a:pt x="175070" y="1367057"/>
                </a:lnTo>
                <a:lnTo>
                  <a:pt x="203439" y="1402101"/>
                </a:lnTo>
                <a:lnTo>
                  <a:pt x="233593" y="1435577"/>
                </a:lnTo>
                <a:lnTo>
                  <a:pt x="265459" y="1467414"/>
                </a:lnTo>
                <a:lnTo>
                  <a:pt x="298966" y="1497539"/>
                </a:lnTo>
                <a:lnTo>
                  <a:pt x="334042" y="1525882"/>
                </a:lnTo>
                <a:lnTo>
                  <a:pt x="370615" y="1552370"/>
                </a:lnTo>
                <a:lnTo>
                  <a:pt x="408613" y="1576931"/>
                </a:lnTo>
                <a:lnTo>
                  <a:pt x="447964" y="1599494"/>
                </a:lnTo>
                <a:lnTo>
                  <a:pt x="488596" y="1619986"/>
                </a:lnTo>
                <a:lnTo>
                  <a:pt x="530438" y="1638337"/>
                </a:lnTo>
                <a:lnTo>
                  <a:pt x="573417" y="1654473"/>
                </a:lnTo>
                <a:lnTo>
                  <a:pt x="617462" y="1668325"/>
                </a:lnTo>
                <a:lnTo>
                  <a:pt x="662500" y="1679818"/>
                </a:lnTo>
                <a:lnTo>
                  <a:pt x="708461" y="1688883"/>
                </a:lnTo>
                <a:lnTo>
                  <a:pt x="755271" y="1695446"/>
                </a:lnTo>
                <a:lnTo>
                  <a:pt x="802859" y="1699437"/>
                </a:lnTo>
                <a:lnTo>
                  <a:pt x="851153" y="1700784"/>
                </a:lnTo>
                <a:lnTo>
                  <a:pt x="899448" y="1699437"/>
                </a:lnTo>
                <a:lnTo>
                  <a:pt x="947036" y="1695446"/>
                </a:lnTo>
                <a:lnTo>
                  <a:pt x="993846" y="1688883"/>
                </a:lnTo>
                <a:lnTo>
                  <a:pt x="1039807" y="1679818"/>
                </a:lnTo>
                <a:lnTo>
                  <a:pt x="1084845" y="1668325"/>
                </a:lnTo>
                <a:lnTo>
                  <a:pt x="1128890" y="1654473"/>
                </a:lnTo>
                <a:lnTo>
                  <a:pt x="1171869" y="1638337"/>
                </a:lnTo>
                <a:lnTo>
                  <a:pt x="1213711" y="1619986"/>
                </a:lnTo>
                <a:lnTo>
                  <a:pt x="1254343" y="1599494"/>
                </a:lnTo>
                <a:lnTo>
                  <a:pt x="1293694" y="1576931"/>
                </a:lnTo>
                <a:lnTo>
                  <a:pt x="1331692" y="1552370"/>
                </a:lnTo>
                <a:lnTo>
                  <a:pt x="1368265" y="1525882"/>
                </a:lnTo>
                <a:lnTo>
                  <a:pt x="1403341" y="1497539"/>
                </a:lnTo>
                <a:lnTo>
                  <a:pt x="1436848" y="1467414"/>
                </a:lnTo>
                <a:lnTo>
                  <a:pt x="1468714" y="1435577"/>
                </a:lnTo>
                <a:lnTo>
                  <a:pt x="1498868" y="1402101"/>
                </a:lnTo>
                <a:lnTo>
                  <a:pt x="1527237" y="1367057"/>
                </a:lnTo>
                <a:lnTo>
                  <a:pt x="1553750" y="1330517"/>
                </a:lnTo>
                <a:lnTo>
                  <a:pt x="1578334" y="1292554"/>
                </a:lnTo>
                <a:lnTo>
                  <a:pt x="1600919" y="1253238"/>
                </a:lnTo>
                <a:lnTo>
                  <a:pt x="1621431" y="1212641"/>
                </a:lnTo>
                <a:lnTo>
                  <a:pt x="1639799" y="1170837"/>
                </a:lnTo>
                <a:lnTo>
                  <a:pt x="1655952" y="1127895"/>
                </a:lnTo>
                <a:lnTo>
                  <a:pt x="1669817" y="1083888"/>
                </a:lnTo>
                <a:lnTo>
                  <a:pt x="1681322" y="1038888"/>
                </a:lnTo>
                <a:lnTo>
                  <a:pt x="1690395" y="992967"/>
                </a:lnTo>
                <a:lnTo>
                  <a:pt x="1696965" y="946195"/>
                </a:lnTo>
                <a:lnTo>
                  <a:pt x="1700960" y="898646"/>
                </a:lnTo>
                <a:lnTo>
                  <a:pt x="1702307" y="850392"/>
                </a:lnTo>
                <a:lnTo>
                  <a:pt x="1700960" y="802137"/>
                </a:lnTo>
                <a:lnTo>
                  <a:pt x="1696965" y="754588"/>
                </a:lnTo>
                <a:lnTo>
                  <a:pt x="1690395" y="707816"/>
                </a:lnTo>
                <a:lnTo>
                  <a:pt x="1681322" y="661895"/>
                </a:lnTo>
                <a:lnTo>
                  <a:pt x="1669817" y="616895"/>
                </a:lnTo>
                <a:lnTo>
                  <a:pt x="1655952" y="572888"/>
                </a:lnTo>
                <a:lnTo>
                  <a:pt x="1639799" y="529946"/>
                </a:lnTo>
                <a:lnTo>
                  <a:pt x="1621431" y="488142"/>
                </a:lnTo>
                <a:lnTo>
                  <a:pt x="1600919" y="447545"/>
                </a:lnTo>
                <a:lnTo>
                  <a:pt x="1578334" y="408229"/>
                </a:lnTo>
                <a:lnTo>
                  <a:pt x="1553750" y="370266"/>
                </a:lnTo>
                <a:lnTo>
                  <a:pt x="1527237" y="333726"/>
                </a:lnTo>
                <a:lnTo>
                  <a:pt x="1498868" y="298682"/>
                </a:lnTo>
                <a:lnTo>
                  <a:pt x="1468714" y="265206"/>
                </a:lnTo>
                <a:lnTo>
                  <a:pt x="1436848" y="233369"/>
                </a:lnTo>
                <a:lnTo>
                  <a:pt x="1403341" y="203244"/>
                </a:lnTo>
                <a:lnTo>
                  <a:pt x="1368265" y="174901"/>
                </a:lnTo>
                <a:lnTo>
                  <a:pt x="1331692" y="148413"/>
                </a:lnTo>
                <a:lnTo>
                  <a:pt x="1293694" y="123852"/>
                </a:lnTo>
                <a:lnTo>
                  <a:pt x="1254343" y="101289"/>
                </a:lnTo>
                <a:lnTo>
                  <a:pt x="1213711" y="80797"/>
                </a:lnTo>
                <a:lnTo>
                  <a:pt x="1171869" y="62446"/>
                </a:lnTo>
                <a:lnTo>
                  <a:pt x="1128890" y="46310"/>
                </a:lnTo>
                <a:lnTo>
                  <a:pt x="1084845" y="32458"/>
                </a:lnTo>
                <a:lnTo>
                  <a:pt x="1039807" y="20965"/>
                </a:lnTo>
                <a:lnTo>
                  <a:pt x="993846" y="11900"/>
                </a:lnTo>
                <a:lnTo>
                  <a:pt x="947036" y="5337"/>
                </a:lnTo>
                <a:lnTo>
                  <a:pt x="899448" y="1346"/>
                </a:lnTo>
                <a:lnTo>
                  <a:pt x="851153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312408" y="4639055"/>
            <a:ext cx="1701164" cy="1701164"/>
          </a:xfrm>
          <a:custGeom>
            <a:avLst/>
            <a:gdLst/>
            <a:ahLst/>
            <a:cxnLst/>
            <a:rect l="l" t="t" r="r" b="b"/>
            <a:pathLst>
              <a:path w="1701165" h="1701164">
                <a:moveTo>
                  <a:pt x="850391" y="0"/>
                </a:moveTo>
                <a:lnTo>
                  <a:pt x="802137" y="1346"/>
                </a:lnTo>
                <a:lnTo>
                  <a:pt x="754588" y="5337"/>
                </a:lnTo>
                <a:lnTo>
                  <a:pt x="707816" y="11900"/>
                </a:lnTo>
                <a:lnTo>
                  <a:pt x="661895" y="20965"/>
                </a:lnTo>
                <a:lnTo>
                  <a:pt x="616895" y="32458"/>
                </a:lnTo>
                <a:lnTo>
                  <a:pt x="572888" y="46310"/>
                </a:lnTo>
                <a:lnTo>
                  <a:pt x="529946" y="62446"/>
                </a:lnTo>
                <a:lnTo>
                  <a:pt x="488142" y="80797"/>
                </a:lnTo>
                <a:lnTo>
                  <a:pt x="447545" y="101289"/>
                </a:lnTo>
                <a:lnTo>
                  <a:pt x="408229" y="123852"/>
                </a:lnTo>
                <a:lnTo>
                  <a:pt x="370266" y="148413"/>
                </a:lnTo>
                <a:lnTo>
                  <a:pt x="333726" y="174901"/>
                </a:lnTo>
                <a:lnTo>
                  <a:pt x="298682" y="203244"/>
                </a:lnTo>
                <a:lnTo>
                  <a:pt x="265206" y="233369"/>
                </a:lnTo>
                <a:lnTo>
                  <a:pt x="233369" y="265206"/>
                </a:lnTo>
                <a:lnTo>
                  <a:pt x="203244" y="298682"/>
                </a:lnTo>
                <a:lnTo>
                  <a:pt x="174901" y="333726"/>
                </a:lnTo>
                <a:lnTo>
                  <a:pt x="148413" y="370266"/>
                </a:lnTo>
                <a:lnTo>
                  <a:pt x="123852" y="408229"/>
                </a:lnTo>
                <a:lnTo>
                  <a:pt x="101289" y="447545"/>
                </a:lnTo>
                <a:lnTo>
                  <a:pt x="80797" y="488142"/>
                </a:lnTo>
                <a:lnTo>
                  <a:pt x="62446" y="529946"/>
                </a:lnTo>
                <a:lnTo>
                  <a:pt x="46310" y="572888"/>
                </a:lnTo>
                <a:lnTo>
                  <a:pt x="32458" y="616895"/>
                </a:lnTo>
                <a:lnTo>
                  <a:pt x="20965" y="661895"/>
                </a:lnTo>
                <a:lnTo>
                  <a:pt x="11900" y="707816"/>
                </a:lnTo>
                <a:lnTo>
                  <a:pt x="5337" y="754588"/>
                </a:lnTo>
                <a:lnTo>
                  <a:pt x="1346" y="802137"/>
                </a:lnTo>
                <a:lnTo>
                  <a:pt x="0" y="850392"/>
                </a:lnTo>
                <a:lnTo>
                  <a:pt x="1346" y="898648"/>
                </a:lnTo>
                <a:lnTo>
                  <a:pt x="5337" y="946198"/>
                </a:lnTo>
                <a:lnTo>
                  <a:pt x="11900" y="992970"/>
                </a:lnTo>
                <a:lnTo>
                  <a:pt x="20965" y="1038892"/>
                </a:lnTo>
                <a:lnTo>
                  <a:pt x="32458" y="1083892"/>
                </a:lnTo>
                <a:lnTo>
                  <a:pt x="46310" y="1127900"/>
                </a:lnTo>
                <a:lnTo>
                  <a:pt x="62446" y="1170842"/>
                </a:lnTo>
                <a:lnTo>
                  <a:pt x="80797" y="1212647"/>
                </a:lnTo>
                <a:lnTo>
                  <a:pt x="101289" y="1253243"/>
                </a:lnTo>
                <a:lnTo>
                  <a:pt x="123852" y="1292559"/>
                </a:lnTo>
                <a:lnTo>
                  <a:pt x="148413" y="1330523"/>
                </a:lnTo>
                <a:lnTo>
                  <a:pt x="174901" y="1367062"/>
                </a:lnTo>
                <a:lnTo>
                  <a:pt x="203244" y="1402106"/>
                </a:lnTo>
                <a:lnTo>
                  <a:pt x="233369" y="1435582"/>
                </a:lnTo>
                <a:lnTo>
                  <a:pt x="265206" y="1467418"/>
                </a:lnTo>
                <a:lnTo>
                  <a:pt x="298682" y="1497544"/>
                </a:lnTo>
                <a:lnTo>
                  <a:pt x="333726" y="1525886"/>
                </a:lnTo>
                <a:lnTo>
                  <a:pt x="370266" y="1552373"/>
                </a:lnTo>
                <a:lnTo>
                  <a:pt x="408229" y="1576934"/>
                </a:lnTo>
                <a:lnTo>
                  <a:pt x="447545" y="1599496"/>
                </a:lnTo>
                <a:lnTo>
                  <a:pt x="488142" y="1619988"/>
                </a:lnTo>
                <a:lnTo>
                  <a:pt x="529946" y="1638338"/>
                </a:lnTo>
                <a:lnTo>
                  <a:pt x="572888" y="1654475"/>
                </a:lnTo>
                <a:lnTo>
                  <a:pt x="616895" y="1668325"/>
                </a:lnTo>
                <a:lnTo>
                  <a:pt x="661895" y="1679819"/>
                </a:lnTo>
                <a:lnTo>
                  <a:pt x="707816" y="1688883"/>
                </a:lnTo>
                <a:lnTo>
                  <a:pt x="754588" y="1695447"/>
                </a:lnTo>
                <a:lnTo>
                  <a:pt x="802137" y="1699437"/>
                </a:lnTo>
                <a:lnTo>
                  <a:pt x="850391" y="1700784"/>
                </a:lnTo>
                <a:lnTo>
                  <a:pt x="898646" y="1699437"/>
                </a:lnTo>
                <a:lnTo>
                  <a:pt x="946195" y="1695447"/>
                </a:lnTo>
                <a:lnTo>
                  <a:pt x="992967" y="1688883"/>
                </a:lnTo>
                <a:lnTo>
                  <a:pt x="1038888" y="1679819"/>
                </a:lnTo>
                <a:lnTo>
                  <a:pt x="1083888" y="1668325"/>
                </a:lnTo>
                <a:lnTo>
                  <a:pt x="1127895" y="1654475"/>
                </a:lnTo>
                <a:lnTo>
                  <a:pt x="1170837" y="1638338"/>
                </a:lnTo>
                <a:lnTo>
                  <a:pt x="1212641" y="1619988"/>
                </a:lnTo>
                <a:lnTo>
                  <a:pt x="1253238" y="1599496"/>
                </a:lnTo>
                <a:lnTo>
                  <a:pt x="1292554" y="1576934"/>
                </a:lnTo>
                <a:lnTo>
                  <a:pt x="1330517" y="1552373"/>
                </a:lnTo>
                <a:lnTo>
                  <a:pt x="1367057" y="1525886"/>
                </a:lnTo>
                <a:lnTo>
                  <a:pt x="1402101" y="1497544"/>
                </a:lnTo>
                <a:lnTo>
                  <a:pt x="1435577" y="1467418"/>
                </a:lnTo>
                <a:lnTo>
                  <a:pt x="1467414" y="1435582"/>
                </a:lnTo>
                <a:lnTo>
                  <a:pt x="1497539" y="1402106"/>
                </a:lnTo>
                <a:lnTo>
                  <a:pt x="1525882" y="1367062"/>
                </a:lnTo>
                <a:lnTo>
                  <a:pt x="1552370" y="1330523"/>
                </a:lnTo>
                <a:lnTo>
                  <a:pt x="1576931" y="1292559"/>
                </a:lnTo>
                <a:lnTo>
                  <a:pt x="1599494" y="1253243"/>
                </a:lnTo>
                <a:lnTo>
                  <a:pt x="1619986" y="1212647"/>
                </a:lnTo>
                <a:lnTo>
                  <a:pt x="1638337" y="1170842"/>
                </a:lnTo>
                <a:lnTo>
                  <a:pt x="1654473" y="1127900"/>
                </a:lnTo>
                <a:lnTo>
                  <a:pt x="1668325" y="1083892"/>
                </a:lnTo>
                <a:lnTo>
                  <a:pt x="1679818" y="1038892"/>
                </a:lnTo>
                <a:lnTo>
                  <a:pt x="1688883" y="992970"/>
                </a:lnTo>
                <a:lnTo>
                  <a:pt x="1695446" y="946198"/>
                </a:lnTo>
                <a:lnTo>
                  <a:pt x="1699437" y="898648"/>
                </a:lnTo>
                <a:lnTo>
                  <a:pt x="1700784" y="850392"/>
                </a:lnTo>
                <a:lnTo>
                  <a:pt x="1699437" y="802137"/>
                </a:lnTo>
                <a:lnTo>
                  <a:pt x="1695446" y="754588"/>
                </a:lnTo>
                <a:lnTo>
                  <a:pt x="1688883" y="707816"/>
                </a:lnTo>
                <a:lnTo>
                  <a:pt x="1679818" y="661895"/>
                </a:lnTo>
                <a:lnTo>
                  <a:pt x="1668325" y="616895"/>
                </a:lnTo>
                <a:lnTo>
                  <a:pt x="1654473" y="572888"/>
                </a:lnTo>
                <a:lnTo>
                  <a:pt x="1638337" y="529946"/>
                </a:lnTo>
                <a:lnTo>
                  <a:pt x="1619986" y="488142"/>
                </a:lnTo>
                <a:lnTo>
                  <a:pt x="1599494" y="447545"/>
                </a:lnTo>
                <a:lnTo>
                  <a:pt x="1576931" y="408229"/>
                </a:lnTo>
                <a:lnTo>
                  <a:pt x="1552370" y="370266"/>
                </a:lnTo>
                <a:lnTo>
                  <a:pt x="1525882" y="333726"/>
                </a:lnTo>
                <a:lnTo>
                  <a:pt x="1497539" y="298682"/>
                </a:lnTo>
                <a:lnTo>
                  <a:pt x="1467414" y="265206"/>
                </a:lnTo>
                <a:lnTo>
                  <a:pt x="1435577" y="233369"/>
                </a:lnTo>
                <a:lnTo>
                  <a:pt x="1402101" y="203244"/>
                </a:lnTo>
                <a:lnTo>
                  <a:pt x="1367057" y="174901"/>
                </a:lnTo>
                <a:lnTo>
                  <a:pt x="1330517" y="148413"/>
                </a:lnTo>
                <a:lnTo>
                  <a:pt x="1292554" y="123852"/>
                </a:lnTo>
                <a:lnTo>
                  <a:pt x="1253238" y="101289"/>
                </a:lnTo>
                <a:lnTo>
                  <a:pt x="1212641" y="80797"/>
                </a:lnTo>
                <a:lnTo>
                  <a:pt x="1170837" y="62446"/>
                </a:lnTo>
                <a:lnTo>
                  <a:pt x="1127895" y="46310"/>
                </a:lnTo>
                <a:lnTo>
                  <a:pt x="1083888" y="32458"/>
                </a:lnTo>
                <a:lnTo>
                  <a:pt x="1038888" y="20965"/>
                </a:lnTo>
                <a:lnTo>
                  <a:pt x="992967" y="11900"/>
                </a:lnTo>
                <a:lnTo>
                  <a:pt x="946195" y="5337"/>
                </a:lnTo>
                <a:lnTo>
                  <a:pt x="898646" y="1346"/>
                </a:lnTo>
                <a:lnTo>
                  <a:pt x="850391" y="0"/>
                </a:lnTo>
                <a:close/>
              </a:path>
            </a:pathLst>
          </a:custGeom>
          <a:solidFill>
            <a:srgbClr val="44C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175760" y="4639055"/>
            <a:ext cx="1701164" cy="1701164"/>
          </a:xfrm>
          <a:custGeom>
            <a:avLst/>
            <a:gdLst/>
            <a:ahLst/>
            <a:cxnLst/>
            <a:rect l="l" t="t" r="r" b="b"/>
            <a:pathLst>
              <a:path w="1701164" h="1701164">
                <a:moveTo>
                  <a:pt x="850391" y="0"/>
                </a:moveTo>
                <a:lnTo>
                  <a:pt x="802137" y="1346"/>
                </a:lnTo>
                <a:lnTo>
                  <a:pt x="754588" y="5337"/>
                </a:lnTo>
                <a:lnTo>
                  <a:pt x="707816" y="11900"/>
                </a:lnTo>
                <a:lnTo>
                  <a:pt x="661895" y="20965"/>
                </a:lnTo>
                <a:lnTo>
                  <a:pt x="616895" y="32458"/>
                </a:lnTo>
                <a:lnTo>
                  <a:pt x="572888" y="46310"/>
                </a:lnTo>
                <a:lnTo>
                  <a:pt x="529946" y="62446"/>
                </a:lnTo>
                <a:lnTo>
                  <a:pt x="488142" y="80797"/>
                </a:lnTo>
                <a:lnTo>
                  <a:pt x="447545" y="101289"/>
                </a:lnTo>
                <a:lnTo>
                  <a:pt x="408229" y="123852"/>
                </a:lnTo>
                <a:lnTo>
                  <a:pt x="370266" y="148413"/>
                </a:lnTo>
                <a:lnTo>
                  <a:pt x="333726" y="174901"/>
                </a:lnTo>
                <a:lnTo>
                  <a:pt x="298682" y="203244"/>
                </a:lnTo>
                <a:lnTo>
                  <a:pt x="265206" y="233369"/>
                </a:lnTo>
                <a:lnTo>
                  <a:pt x="233369" y="265206"/>
                </a:lnTo>
                <a:lnTo>
                  <a:pt x="203244" y="298682"/>
                </a:lnTo>
                <a:lnTo>
                  <a:pt x="174901" y="333726"/>
                </a:lnTo>
                <a:lnTo>
                  <a:pt x="148413" y="370266"/>
                </a:lnTo>
                <a:lnTo>
                  <a:pt x="123852" y="408229"/>
                </a:lnTo>
                <a:lnTo>
                  <a:pt x="101289" y="447545"/>
                </a:lnTo>
                <a:lnTo>
                  <a:pt x="80797" y="488142"/>
                </a:lnTo>
                <a:lnTo>
                  <a:pt x="62446" y="529946"/>
                </a:lnTo>
                <a:lnTo>
                  <a:pt x="46310" y="572888"/>
                </a:lnTo>
                <a:lnTo>
                  <a:pt x="32458" y="616895"/>
                </a:lnTo>
                <a:lnTo>
                  <a:pt x="20965" y="661895"/>
                </a:lnTo>
                <a:lnTo>
                  <a:pt x="11900" y="707816"/>
                </a:lnTo>
                <a:lnTo>
                  <a:pt x="5337" y="754588"/>
                </a:lnTo>
                <a:lnTo>
                  <a:pt x="1346" y="802137"/>
                </a:lnTo>
                <a:lnTo>
                  <a:pt x="0" y="850392"/>
                </a:lnTo>
                <a:lnTo>
                  <a:pt x="1346" y="898648"/>
                </a:lnTo>
                <a:lnTo>
                  <a:pt x="5337" y="946198"/>
                </a:lnTo>
                <a:lnTo>
                  <a:pt x="11900" y="992970"/>
                </a:lnTo>
                <a:lnTo>
                  <a:pt x="20965" y="1038892"/>
                </a:lnTo>
                <a:lnTo>
                  <a:pt x="32458" y="1083892"/>
                </a:lnTo>
                <a:lnTo>
                  <a:pt x="46310" y="1127900"/>
                </a:lnTo>
                <a:lnTo>
                  <a:pt x="62446" y="1170842"/>
                </a:lnTo>
                <a:lnTo>
                  <a:pt x="80797" y="1212647"/>
                </a:lnTo>
                <a:lnTo>
                  <a:pt x="101289" y="1253243"/>
                </a:lnTo>
                <a:lnTo>
                  <a:pt x="123852" y="1292559"/>
                </a:lnTo>
                <a:lnTo>
                  <a:pt x="148413" y="1330523"/>
                </a:lnTo>
                <a:lnTo>
                  <a:pt x="174901" y="1367062"/>
                </a:lnTo>
                <a:lnTo>
                  <a:pt x="203244" y="1402106"/>
                </a:lnTo>
                <a:lnTo>
                  <a:pt x="233369" y="1435582"/>
                </a:lnTo>
                <a:lnTo>
                  <a:pt x="265206" y="1467418"/>
                </a:lnTo>
                <a:lnTo>
                  <a:pt x="298682" y="1497544"/>
                </a:lnTo>
                <a:lnTo>
                  <a:pt x="333726" y="1525886"/>
                </a:lnTo>
                <a:lnTo>
                  <a:pt x="370266" y="1552373"/>
                </a:lnTo>
                <a:lnTo>
                  <a:pt x="408229" y="1576934"/>
                </a:lnTo>
                <a:lnTo>
                  <a:pt x="447545" y="1599496"/>
                </a:lnTo>
                <a:lnTo>
                  <a:pt x="488142" y="1619988"/>
                </a:lnTo>
                <a:lnTo>
                  <a:pt x="529946" y="1638338"/>
                </a:lnTo>
                <a:lnTo>
                  <a:pt x="572888" y="1654475"/>
                </a:lnTo>
                <a:lnTo>
                  <a:pt x="616895" y="1668325"/>
                </a:lnTo>
                <a:lnTo>
                  <a:pt x="661895" y="1679819"/>
                </a:lnTo>
                <a:lnTo>
                  <a:pt x="707816" y="1688883"/>
                </a:lnTo>
                <a:lnTo>
                  <a:pt x="754588" y="1695447"/>
                </a:lnTo>
                <a:lnTo>
                  <a:pt x="802137" y="1699437"/>
                </a:lnTo>
                <a:lnTo>
                  <a:pt x="850391" y="1700784"/>
                </a:lnTo>
                <a:lnTo>
                  <a:pt x="898646" y="1699437"/>
                </a:lnTo>
                <a:lnTo>
                  <a:pt x="946195" y="1695447"/>
                </a:lnTo>
                <a:lnTo>
                  <a:pt x="992967" y="1688883"/>
                </a:lnTo>
                <a:lnTo>
                  <a:pt x="1038888" y="1679819"/>
                </a:lnTo>
                <a:lnTo>
                  <a:pt x="1083888" y="1668325"/>
                </a:lnTo>
                <a:lnTo>
                  <a:pt x="1127895" y="1654475"/>
                </a:lnTo>
                <a:lnTo>
                  <a:pt x="1170837" y="1638338"/>
                </a:lnTo>
                <a:lnTo>
                  <a:pt x="1212641" y="1619988"/>
                </a:lnTo>
                <a:lnTo>
                  <a:pt x="1253238" y="1599496"/>
                </a:lnTo>
                <a:lnTo>
                  <a:pt x="1292554" y="1576934"/>
                </a:lnTo>
                <a:lnTo>
                  <a:pt x="1330517" y="1552373"/>
                </a:lnTo>
                <a:lnTo>
                  <a:pt x="1367057" y="1525886"/>
                </a:lnTo>
                <a:lnTo>
                  <a:pt x="1402101" y="1497544"/>
                </a:lnTo>
                <a:lnTo>
                  <a:pt x="1435577" y="1467418"/>
                </a:lnTo>
                <a:lnTo>
                  <a:pt x="1467414" y="1435582"/>
                </a:lnTo>
                <a:lnTo>
                  <a:pt x="1497539" y="1402106"/>
                </a:lnTo>
                <a:lnTo>
                  <a:pt x="1525882" y="1367062"/>
                </a:lnTo>
                <a:lnTo>
                  <a:pt x="1552370" y="1330523"/>
                </a:lnTo>
                <a:lnTo>
                  <a:pt x="1576931" y="1292559"/>
                </a:lnTo>
                <a:lnTo>
                  <a:pt x="1599494" y="1253243"/>
                </a:lnTo>
                <a:lnTo>
                  <a:pt x="1619986" y="1212647"/>
                </a:lnTo>
                <a:lnTo>
                  <a:pt x="1638337" y="1170842"/>
                </a:lnTo>
                <a:lnTo>
                  <a:pt x="1654473" y="1127900"/>
                </a:lnTo>
                <a:lnTo>
                  <a:pt x="1668325" y="1083892"/>
                </a:lnTo>
                <a:lnTo>
                  <a:pt x="1679818" y="1038892"/>
                </a:lnTo>
                <a:lnTo>
                  <a:pt x="1688883" y="992970"/>
                </a:lnTo>
                <a:lnTo>
                  <a:pt x="1695446" y="946198"/>
                </a:lnTo>
                <a:lnTo>
                  <a:pt x="1699437" y="898648"/>
                </a:lnTo>
                <a:lnTo>
                  <a:pt x="1700784" y="850392"/>
                </a:lnTo>
                <a:lnTo>
                  <a:pt x="1699437" y="802137"/>
                </a:lnTo>
                <a:lnTo>
                  <a:pt x="1695446" y="754588"/>
                </a:lnTo>
                <a:lnTo>
                  <a:pt x="1688883" y="707816"/>
                </a:lnTo>
                <a:lnTo>
                  <a:pt x="1679818" y="661895"/>
                </a:lnTo>
                <a:lnTo>
                  <a:pt x="1668325" y="616895"/>
                </a:lnTo>
                <a:lnTo>
                  <a:pt x="1654473" y="572888"/>
                </a:lnTo>
                <a:lnTo>
                  <a:pt x="1638337" y="529946"/>
                </a:lnTo>
                <a:lnTo>
                  <a:pt x="1619986" y="488142"/>
                </a:lnTo>
                <a:lnTo>
                  <a:pt x="1599494" y="447545"/>
                </a:lnTo>
                <a:lnTo>
                  <a:pt x="1576931" y="408229"/>
                </a:lnTo>
                <a:lnTo>
                  <a:pt x="1552370" y="370266"/>
                </a:lnTo>
                <a:lnTo>
                  <a:pt x="1525882" y="333726"/>
                </a:lnTo>
                <a:lnTo>
                  <a:pt x="1497539" y="298682"/>
                </a:lnTo>
                <a:lnTo>
                  <a:pt x="1467414" y="265206"/>
                </a:lnTo>
                <a:lnTo>
                  <a:pt x="1435577" y="233369"/>
                </a:lnTo>
                <a:lnTo>
                  <a:pt x="1402101" y="203244"/>
                </a:lnTo>
                <a:lnTo>
                  <a:pt x="1367057" y="174901"/>
                </a:lnTo>
                <a:lnTo>
                  <a:pt x="1330517" y="148413"/>
                </a:lnTo>
                <a:lnTo>
                  <a:pt x="1292554" y="123852"/>
                </a:lnTo>
                <a:lnTo>
                  <a:pt x="1253238" y="101289"/>
                </a:lnTo>
                <a:lnTo>
                  <a:pt x="1212641" y="80797"/>
                </a:lnTo>
                <a:lnTo>
                  <a:pt x="1170837" y="62446"/>
                </a:lnTo>
                <a:lnTo>
                  <a:pt x="1127895" y="46310"/>
                </a:lnTo>
                <a:lnTo>
                  <a:pt x="1083888" y="32458"/>
                </a:lnTo>
                <a:lnTo>
                  <a:pt x="1038888" y="20965"/>
                </a:lnTo>
                <a:lnTo>
                  <a:pt x="992967" y="11900"/>
                </a:lnTo>
                <a:lnTo>
                  <a:pt x="946195" y="5337"/>
                </a:lnTo>
                <a:lnTo>
                  <a:pt x="898646" y="1346"/>
                </a:lnTo>
                <a:lnTo>
                  <a:pt x="850391" y="0"/>
                </a:lnTo>
                <a:close/>
              </a:path>
            </a:pathLst>
          </a:custGeom>
          <a:solidFill>
            <a:srgbClr val="2D8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514344" y="2606039"/>
            <a:ext cx="1702435" cy="1701164"/>
          </a:xfrm>
          <a:custGeom>
            <a:avLst/>
            <a:gdLst/>
            <a:ahLst/>
            <a:cxnLst/>
            <a:rect l="l" t="t" r="r" b="b"/>
            <a:pathLst>
              <a:path w="1702435" h="1701164">
                <a:moveTo>
                  <a:pt x="851153" y="0"/>
                </a:moveTo>
                <a:lnTo>
                  <a:pt x="802859" y="1346"/>
                </a:lnTo>
                <a:lnTo>
                  <a:pt x="755271" y="5337"/>
                </a:lnTo>
                <a:lnTo>
                  <a:pt x="708461" y="11900"/>
                </a:lnTo>
                <a:lnTo>
                  <a:pt x="662500" y="20965"/>
                </a:lnTo>
                <a:lnTo>
                  <a:pt x="617462" y="32458"/>
                </a:lnTo>
                <a:lnTo>
                  <a:pt x="573417" y="46310"/>
                </a:lnTo>
                <a:lnTo>
                  <a:pt x="530438" y="62446"/>
                </a:lnTo>
                <a:lnTo>
                  <a:pt x="488596" y="80797"/>
                </a:lnTo>
                <a:lnTo>
                  <a:pt x="447964" y="101289"/>
                </a:lnTo>
                <a:lnTo>
                  <a:pt x="408613" y="123852"/>
                </a:lnTo>
                <a:lnTo>
                  <a:pt x="370615" y="148413"/>
                </a:lnTo>
                <a:lnTo>
                  <a:pt x="334042" y="174901"/>
                </a:lnTo>
                <a:lnTo>
                  <a:pt x="298966" y="203244"/>
                </a:lnTo>
                <a:lnTo>
                  <a:pt x="265459" y="233369"/>
                </a:lnTo>
                <a:lnTo>
                  <a:pt x="233593" y="265206"/>
                </a:lnTo>
                <a:lnTo>
                  <a:pt x="203439" y="298682"/>
                </a:lnTo>
                <a:lnTo>
                  <a:pt x="175070" y="333726"/>
                </a:lnTo>
                <a:lnTo>
                  <a:pt x="148557" y="370266"/>
                </a:lnTo>
                <a:lnTo>
                  <a:pt x="123973" y="408229"/>
                </a:lnTo>
                <a:lnTo>
                  <a:pt x="101388" y="447545"/>
                </a:lnTo>
                <a:lnTo>
                  <a:pt x="80876" y="488142"/>
                </a:lnTo>
                <a:lnTo>
                  <a:pt x="62508" y="529946"/>
                </a:lnTo>
                <a:lnTo>
                  <a:pt x="46355" y="572888"/>
                </a:lnTo>
                <a:lnTo>
                  <a:pt x="32490" y="616895"/>
                </a:lnTo>
                <a:lnTo>
                  <a:pt x="20985" y="661895"/>
                </a:lnTo>
                <a:lnTo>
                  <a:pt x="11912" y="707816"/>
                </a:lnTo>
                <a:lnTo>
                  <a:pt x="5342" y="754588"/>
                </a:lnTo>
                <a:lnTo>
                  <a:pt x="1347" y="802137"/>
                </a:lnTo>
                <a:lnTo>
                  <a:pt x="0" y="850392"/>
                </a:lnTo>
                <a:lnTo>
                  <a:pt x="1347" y="898646"/>
                </a:lnTo>
                <a:lnTo>
                  <a:pt x="5342" y="946195"/>
                </a:lnTo>
                <a:lnTo>
                  <a:pt x="11912" y="992967"/>
                </a:lnTo>
                <a:lnTo>
                  <a:pt x="20985" y="1038888"/>
                </a:lnTo>
                <a:lnTo>
                  <a:pt x="32490" y="1083888"/>
                </a:lnTo>
                <a:lnTo>
                  <a:pt x="46355" y="1127895"/>
                </a:lnTo>
                <a:lnTo>
                  <a:pt x="62508" y="1170837"/>
                </a:lnTo>
                <a:lnTo>
                  <a:pt x="80876" y="1212641"/>
                </a:lnTo>
                <a:lnTo>
                  <a:pt x="101388" y="1253238"/>
                </a:lnTo>
                <a:lnTo>
                  <a:pt x="123973" y="1292554"/>
                </a:lnTo>
                <a:lnTo>
                  <a:pt x="148557" y="1330517"/>
                </a:lnTo>
                <a:lnTo>
                  <a:pt x="175070" y="1367057"/>
                </a:lnTo>
                <a:lnTo>
                  <a:pt x="203439" y="1402101"/>
                </a:lnTo>
                <a:lnTo>
                  <a:pt x="233593" y="1435577"/>
                </a:lnTo>
                <a:lnTo>
                  <a:pt x="265459" y="1467414"/>
                </a:lnTo>
                <a:lnTo>
                  <a:pt x="298966" y="1497539"/>
                </a:lnTo>
                <a:lnTo>
                  <a:pt x="334042" y="1525882"/>
                </a:lnTo>
                <a:lnTo>
                  <a:pt x="370615" y="1552370"/>
                </a:lnTo>
                <a:lnTo>
                  <a:pt x="408613" y="1576931"/>
                </a:lnTo>
                <a:lnTo>
                  <a:pt x="447964" y="1599494"/>
                </a:lnTo>
                <a:lnTo>
                  <a:pt x="488596" y="1619986"/>
                </a:lnTo>
                <a:lnTo>
                  <a:pt x="530438" y="1638337"/>
                </a:lnTo>
                <a:lnTo>
                  <a:pt x="573417" y="1654473"/>
                </a:lnTo>
                <a:lnTo>
                  <a:pt x="617462" y="1668325"/>
                </a:lnTo>
                <a:lnTo>
                  <a:pt x="662500" y="1679818"/>
                </a:lnTo>
                <a:lnTo>
                  <a:pt x="708461" y="1688883"/>
                </a:lnTo>
                <a:lnTo>
                  <a:pt x="755271" y="1695446"/>
                </a:lnTo>
                <a:lnTo>
                  <a:pt x="802859" y="1699437"/>
                </a:lnTo>
                <a:lnTo>
                  <a:pt x="851153" y="1700784"/>
                </a:lnTo>
                <a:lnTo>
                  <a:pt x="899448" y="1699437"/>
                </a:lnTo>
                <a:lnTo>
                  <a:pt x="947036" y="1695446"/>
                </a:lnTo>
                <a:lnTo>
                  <a:pt x="993846" y="1688883"/>
                </a:lnTo>
                <a:lnTo>
                  <a:pt x="1039807" y="1679818"/>
                </a:lnTo>
                <a:lnTo>
                  <a:pt x="1084845" y="1668325"/>
                </a:lnTo>
                <a:lnTo>
                  <a:pt x="1128890" y="1654473"/>
                </a:lnTo>
                <a:lnTo>
                  <a:pt x="1171869" y="1638337"/>
                </a:lnTo>
                <a:lnTo>
                  <a:pt x="1213711" y="1619986"/>
                </a:lnTo>
                <a:lnTo>
                  <a:pt x="1254343" y="1599494"/>
                </a:lnTo>
                <a:lnTo>
                  <a:pt x="1293694" y="1576931"/>
                </a:lnTo>
                <a:lnTo>
                  <a:pt x="1331692" y="1552370"/>
                </a:lnTo>
                <a:lnTo>
                  <a:pt x="1368265" y="1525882"/>
                </a:lnTo>
                <a:lnTo>
                  <a:pt x="1403341" y="1497539"/>
                </a:lnTo>
                <a:lnTo>
                  <a:pt x="1436848" y="1467414"/>
                </a:lnTo>
                <a:lnTo>
                  <a:pt x="1468714" y="1435577"/>
                </a:lnTo>
                <a:lnTo>
                  <a:pt x="1498868" y="1402101"/>
                </a:lnTo>
                <a:lnTo>
                  <a:pt x="1527237" y="1367057"/>
                </a:lnTo>
                <a:lnTo>
                  <a:pt x="1553750" y="1330517"/>
                </a:lnTo>
                <a:lnTo>
                  <a:pt x="1578334" y="1292554"/>
                </a:lnTo>
                <a:lnTo>
                  <a:pt x="1600919" y="1253238"/>
                </a:lnTo>
                <a:lnTo>
                  <a:pt x="1621431" y="1212641"/>
                </a:lnTo>
                <a:lnTo>
                  <a:pt x="1639799" y="1170837"/>
                </a:lnTo>
                <a:lnTo>
                  <a:pt x="1655952" y="1127895"/>
                </a:lnTo>
                <a:lnTo>
                  <a:pt x="1669817" y="1083888"/>
                </a:lnTo>
                <a:lnTo>
                  <a:pt x="1681322" y="1038888"/>
                </a:lnTo>
                <a:lnTo>
                  <a:pt x="1690395" y="992967"/>
                </a:lnTo>
                <a:lnTo>
                  <a:pt x="1696965" y="946195"/>
                </a:lnTo>
                <a:lnTo>
                  <a:pt x="1700960" y="898646"/>
                </a:lnTo>
                <a:lnTo>
                  <a:pt x="1702307" y="850392"/>
                </a:lnTo>
                <a:lnTo>
                  <a:pt x="1700960" y="802137"/>
                </a:lnTo>
                <a:lnTo>
                  <a:pt x="1696965" y="754588"/>
                </a:lnTo>
                <a:lnTo>
                  <a:pt x="1690395" y="707816"/>
                </a:lnTo>
                <a:lnTo>
                  <a:pt x="1681322" y="661895"/>
                </a:lnTo>
                <a:lnTo>
                  <a:pt x="1669817" y="616895"/>
                </a:lnTo>
                <a:lnTo>
                  <a:pt x="1655952" y="572888"/>
                </a:lnTo>
                <a:lnTo>
                  <a:pt x="1639799" y="529946"/>
                </a:lnTo>
                <a:lnTo>
                  <a:pt x="1621431" y="488142"/>
                </a:lnTo>
                <a:lnTo>
                  <a:pt x="1600919" y="447545"/>
                </a:lnTo>
                <a:lnTo>
                  <a:pt x="1578334" y="408229"/>
                </a:lnTo>
                <a:lnTo>
                  <a:pt x="1553750" y="370266"/>
                </a:lnTo>
                <a:lnTo>
                  <a:pt x="1527237" y="333726"/>
                </a:lnTo>
                <a:lnTo>
                  <a:pt x="1498868" y="298682"/>
                </a:lnTo>
                <a:lnTo>
                  <a:pt x="1468714" y="265206"/>
                </a:lnTo>
                <a:lnTo>
                  <a:pt x="1436848" y="233369"/>
                </a:lnTo>
                <a:lnTo>
                  <a:pt x="1403341" y="203244"/>
                </a:lnTo>
                <a:lnTo>
                  <a:pt x="1368265" y="174901"/>
                </a:lnTo>
                <a:lnTo>
                  <a:pt x="1331692" y="148413"/>
                </a:lnTo>
                <a:lnTo>
                  <a:pt x="1293694" y="123852"/>
                </a:lnTo>
                <a:lnTo>
                  <a:pt x="1254343" y="101289"/>
                </a:lnTo>
                <a:lnTo>
                  <a:pt x="1213711" y="80797"/>
                </a:lnTo>
                <a:lnTo>
                  <a:pt x="1171869" y="62446"/>
                </a:lnTo>
                <a:lnTo>
                  <a:pt x="1128890" y="46310"/>
                </a:lnTo>
                <a:lnTo>
                  <a:pt x="1084845" y="32458"/>
                </a:lnTo>
                <a:lnTo>
                  <a:pt x="1039807" y="20965"/>
                </a:lnTo>
                <a:lnTo>
                  <a:pt x="993846" y="11900"/>
                </a:lnTo>
                <a:lnTo>
                  <a:pt x="947036" y="5337"/>
                </a:lnTo>
                <a:lnTo>
                  <a:pt x="899448" y="1346"/>
                </a:lnTo>
                <a:lnTo>
                  <a:pt x="851153" y="0"/>
                </a:lnTo>
                <a:close/>
              </a:path>
            </a:pathLst>
          </a:custGeom>
          <a:solidFill>
            <a:srgbClr val="51C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 March 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0236"/>
            <a:ext cx="12189460" cy="45720"/>
          </a:xfrm>
          <a:custGeom>
            <a:avLst/>
            <a:gdLst/>
            <a:ahLst/>
            <a:cxnLst/>
            <a:rect l="l" t="t" r="r" b="b"/>
            <a:pathLst>
              <a:path w="12189460" h="45720">
                <a:moveTo>
                  <a:pt x="12188952" y="0"/>
                </a:moveTo>
                <a:lnTo>
                  <a:pt x="0" y="0"/>
                </a:lnTo>
                <a:lnTo>
                  <a:pt x="0" y="45719"/>
                </a:lnTo>
                <a:lnTo>
                  <a:pt x="12188952" y="4571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 March 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950" cy="457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88952" cy="4575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74835" y="333756"/>
            <a:ext cx="2907792" cy="835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547615"/>
            <a:ext cx="12189460" cy="27940"/>
          </a:xfrm>
          <a:custGeom>
            <a:avLst/>
            <a:gdLst/>
            <a:ahLst/>
            <a:cxnLst/>
            <a:rect l="l" t="t" r="r" b="b"/>
            <a:pathLst>
              <a:path w="12189460" h="27939">
                <a:moveTo>
                  <a:pt x="12188952" y="0"/>
                </a:moveTo>
                <a:lnTo>
                  <a:pt x="0" y="0"/>
                </a:lnTo>
                <a:lnTo>
                  <a:pt x="0" y="27431"/>
                </a:lnTo>
                <a:lnTo>
                  <a:pt x="12188952" y="27431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 March 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0235"/>
            <a:ext cx="12189460" cy="45720"/>
          </a:xfrm>
          <a:custGeom>
            <a:avLst/>
            <a:gdLst/>
            <a:ahLst/>
            <a:cxnLst/>
            <a:rect l="l" t="t" r="r" b="b"/>
            <a:pathLst>
              <a:path w="12189460" h="45720">
                <a:moveTo>
                  <a:pt x="12188952" y="0"/>
                </a:moveTo>
                <a:lnTo>
                  <a:pt x="0" y="0"/>
                </a:lnTo>
                <a:lnTo>
                  <a:pt x="0" y="45719"/>
                </a:lnTo>
                <a:lnTo>
                  <a:pt x="12188952" y="4571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30128" y="178307"/>
            <a:ext cx="899144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81100"/>
            <a:ext cx="12189460" cy="27940"/>
          </a:xfrm>
          <a:custGeom>
            <a:avLst/>
            <a:gdLst/>
            <a:ahLst/>
            <a:cxnLst/>
            <a:rect l="l" t="t" r="r" b="b"/>
            <a:pathLst>
              <a:path w="12189460" h="27940">
                <a:moveTo>
                  <a:pt x="12188952" y="0"/>
                </a:moveTo>
                <a:lnTo>
                  <a:pt x="0" y="0"/>
                </a:lnTo>
                <a:lnTo>
                  <a:pt x="0" y="27432"/>
                </a:lnTo>
                <a:lnTo>
                  <a:pt x="12188952" y="27432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242515"/>
            <a:ext cx="12192000" cy="929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423" y="1997013"/>
            <a:ext cx="7846695" cy="388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12665" y="6623939"/>
            <a:ext cx="355917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30 March 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03126" y="6623939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openxmlformats.org/officeDocument/2006/relationships/image" Target="../media/image63.jpg"/><Relationship Id="rId18" Type="http://schemas.openxmlformats.org/officeDocument/2006/relationships/image" Target="../media/image68.jpg"/><Relationship Id="rId26" Type="http://schemas.openxmlformats.org/officeDocument/2006/relationships/image" Target="../media/image76.png"/><Relationship Id="rId3" Type="http://schemas.openxmlformats.org/officeDocument/2006/relationships/image" Target="../media/image53.jpg"/><Relationship Id="rId21" Type="http://schemas.openxmlformats.org/officeDocument/2006/relationships/image" Target="../media/image71.jpg"/><Relationship Id="rId7" Type="http://schemas.openxmlformats.org/officeDocument/2006/relationships/image" Target="../media/image57.jpg"/><Relationship Id="rId12" Type="http://schemas.openxmlformats.org/officeDocument/2006/relationships/image" Target="../media/image62.jp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66.jp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jpeg"/><Relationship Id="rId10" Type="http://schemas.openxmlformats.org/officeDocument/2006/relationships/image" Target="../media/image60.jpg"/><Relationship Id="rId19" Type="http://schemas.openxmlformats.org/officeDocument/2006/relationships/image" Target="../media/image69.jpg"/><Relationship Id="rId4" Type="http://schemas.openxmlformats.org/officeDocument/2006/relationships/image" Target="../media/image54.png"/><Relationship Id="rId9" Type="http://schemas.openxmlformats.org/officeDocument/2006/relationships/image" Target="../media/image59.jpg"/><Relationship Id="rId14" Type="http://schemas.openxmlformats.org/officeDocument/2006/relationships/image" Target="../media/image64.png"/><Relationship Id="rId22" Type="http://schemas.openxmlformats.org/officeDocument/2006/relationships/image" Target="../media/image7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techpco.com/" TargetMode="External"/><Relationship Id="rId5" Type="http://schemas.openxmlformats.org/officeDocument/2006/relationships/hyperlink" Target="mailto:wmcf@syntechbioenergy.com" TargetMode="Externa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hyperlink" Target="https://www.youtube.com/watch?v=X2iwiHY6Q0k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5" Type="http://schemas.openxmlformats.org/officeDocument/2006/relationships/image" Target="../media/image48.jp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03949-055A-8677-1CCD-54905194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113"/>
            <a:ext cx="12192000" cy="4626113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6E731DF1-0E89-EA2F-DC58-322382459B23}"/>
              </a:ext>
            </a:extLst>
          </p:cNvPr>
          <p:cNvSpPr txBox="1"/>
          <p:nvPr/>
        </p:nvSpPr>
        <p:spPr>
          <a:xfrm>
            <a:off x="-228600" y="4631503"/>
            <a:ext cx="12573000" cy="1992853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2800" b="1" spc="-10" dirty="0">
              <a:solidFill>
                <a:srgbClr val="497B29"/>
              </a:solidFill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0" dirty="0">
                <a:solidFill>
                  <a:srgbClr val="497B29"/>
                </a:solidFill>
                <a:cs typeface="Calibri"/>
              </a:rPr>
              <a:t>Advanced Thermal Conversion</a:t>
            </a:r>
          </a:p>
          <a:p>
            <a:pPr algn="ctr">
              <a:lnSpc>
                <a:spcPct val="100000"/>
              </a:lnSpc>
            </a:pPr>
            <a:r>
              <a:rPr lang="en-US" sz="2000" b="1" i="1" spc="-10" dirty="0">
                <a:solidFill>
                  <a:srgbClr val="497B29"/>
                </a:solidFill>
                <a:cs typeface="Calibri"/>
              </a:rPr>
              <a:t>Sustainable Power, Heat, RNG, H2, Aviation, Diesel, Biochar &amp; Graphene</a:t>
            </a:r>
          </a:p>
          <a:p>
            <a:pPr algn="ctr">
              <a:lnSpc>
                <a:spcPct val="100000"/>
              </a:lnSpc>
            </a:pPr>
            <a:r>
              <a:rPr lang="en-US" sz="1600" i="1" spc="-5" dirty="0">
                <a:solidFill>
                  <a:srgbClr val="497B29"/>
                </a:solidFill>
                <a:latin typeface="Calibri"/>
                <a:cs typeface="Calibri"/>
              </a:rPr>
              <a:t>2023 Laufer Energy Symposium</a:t>
            </a:r>
          </a:p>
          <a:p>
            <a:pPr algn="ctr">
              <a:lnSpc>
                <a:spcPct val="100000"/>
              </a:lnSpc>
            </a:pPr>
            <a:r>
              <a:rPr lang="en-US" sz="1400" i="1" spc="-5" dirty="0">
                <a:solidFill>
                  <a:srgbClr val="497B29"/>
                </a:solidFill>
                <a:latin typeface="Calibri"/>
                <a:cs typeface="Calibri"/>
              </a:rPr>
              <a:t>March 30-April 1, St. Louis MO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BD43475-CFE7-0E4F-A72D-BF3C7EA50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582" y="4572000"/>
            <a:ext cx="3871340" cy="775867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224AAC4-8C5F-BCAF-D3B7-CAE4F69EDA7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6364DB1-B7C5-EA71-07D5-5B2B26100E6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1D807D-1233-1983-9247-6595104A7E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2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45297"/>
            <a:ext cx="10515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>
                <a:solidFill>
                  <a:srgbClr val="497B29"/>
                </a:solidFill>
              </a:rPr>
              <a:t>BioMax®</a:t>
            </a:r>
            <a:r>
              <a:rPr lang="en-US" sz="2400" spc="-5" dirty="0">
                <a:solidFill>
                  <a:srgbClr val="497B29"/>
                </a:solidFill>
              </a:rPr>
              <a:t>—Environmental Benefits/Annual Carbon </a:t>
            </a:r>
            <a:r>
              <a:rPr lang="en-US" sz="2400" spc="-10" dirty="0">
                <a:solidFill>
                  <a:srgbClr val="497B29"/>
                </a:solidFill>
              </a:rPr>
              <a:t>Displacement analysis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87337"/>
              </p:ext>
            </p:extLst>
          </p:nvPr>
        </p:nvGraphicFramePr>
        <p:xfrm>
          <a:off x="456831" y="1419225"/>
          <a:ext cx="11083289" cy="4872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4260" marR="885190" indent="-171450">
                        <a:lnSpc>
                          <a:spcPts val="1730"/>
                        </a:lnSpc>
                        <a:spcBef>
                          <a:spcPts val="115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Single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BioMax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Gen2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Unit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99CA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BioMax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Gen3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73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(4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reactors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82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Dresser-Rand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engine)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7A76E"/>
                    </a:solidFill>
                  </a:tcPr>
                </a:tc>
                <a:tc>
                  <a:txBody>
                    <a:bodyPr/>
                    <a:lstStyle/>
                    <a:p>
                      <a:pPr marL="944244" marR="905510" indent="-30480">
                        <a:lnSpc>
                          <a:spcPts val="1730"/>
                        </a:lnSpc>
                        <a:spcBef>
                          <a:spcPts val="11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3MW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BioMax  Gen3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7A7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 marR="750570">
                        <a:lnSpc>
                          <a:spcPts val="173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Biochar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Carbon  Sequestration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57.8 ~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232.3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95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(typically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115)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short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tonnes 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231.2 ~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928.8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595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(typically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460)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short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tonnes 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1060">
                        <a:lnSpc>
                          <a:spcPts val="2090"/>
                        </a:lnSpc>
                        <a:spcBef>
                          <a:spcPts val="9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1,192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~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4,791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2290" marR="532765" indent="373380">
                        <a:lnSpc>
                          <a:spcPts val="151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(typically 2,372)  short 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1285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ts val="1825"/>
                        </a:lnSpc>
                        <a:spcBef>
                          <a:spcPts val="107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Fossil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Fuel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825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Displacement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  <a:spcBef>
                          <a:spcPts val="5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1,121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090"/>
                        </a:lnSpc>
                        <a:spcBef>
                          <a:spcPts val="9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660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natural gas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90"/>
                        </a:lnSpc>
                        <a:spcBef>
                          <a:spcPts val="5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4,484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2090"/>
                        </a:lnSpc>
                        <a:spcBef>
                          <a:spcPts val="9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2,640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natural gas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23,120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2,640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natural gas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199">
                <a:tc>
                  <a:txBody>
                    <a:bodyPr/>
                    <a:lstStyle/>
                    <a:p>
                      <a:pPr marL="90805" marR="246379">
                        <a:lnSpc>
                          <a:spcPts val="1730"/>
                        </a:lnSpc>
                        <a:spcBef>
                          <a:spcPts val="0"/>
                        </a:spcBef>
                      </a:pPr>
                      <a:endParaRPr lang="en-US" sz="1600" b="1" spc="-5">
                        <a:latin typeface="Calibri"/>
                        <a:cs typeface="Calibri"/>
                      </a:endParaRPr>
                    </a:p>
                    <a:p>
                      <a:pPr marL="90805" marR="246379">
                        <a:lnSpc>
                          <a:spcPts val="1730"/>
                        </a:lnSpc>
                        <a:spcBef>
                          <a:spcPts val="0"/>
                        </a:spcBef>
                      </a:pPr>
                      <a:r>
                        <a:rPr sz="1600" b="1" spc="-10">
                          <a:latin typeface="Calibri"/>
                          <a:cs typeface="Calibri"/>
                        </a:rPr>
                        <a:t>Methane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Emission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Avoidance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7,255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4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29,020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209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149,600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tons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 marR="672465">
                        <a:lnSpc>
                          <a:spcPts val="1730"/>
                        </a:lnSpc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Carbon  Negative</a:t>
                      </a:r>
                      <a:r>
                        <a:rPr sz="16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Impact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C2DF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Up 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09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8,608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tonnes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CO2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BF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Up 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209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34,432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tonnes CO2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BF5D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Up 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209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177,500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tonnes CO2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E/year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EBF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E9736-594C-B72C-93EA-E5DFB0F7D24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7796-F948-D8ED-66B8-82E1F2386C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2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482" y="474087"/>
            <a:ext cx="833038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5" dirty="0">
                <a:solidFill>
                  <a:srgbClr val="497B29"/>
                </a:solidFill>
              </a:rPr>
              <a:t>BioMax®</a:t>
            </a:r>
            <a:r>
              <a:rPr lang="en-US" sz="2400" spc="-15" dirty="0">
                <a:solidFill>
                  <a:srgbClr val="497B29"/>
                </a:solidFill>
              </a:rPr>
              <a:t>—Scalability without technology or scale-up risk</a:t>
            </a:r>
            <a:endParaRPr sz="2400" dirty="0"/>
          </a:p>
        </p:txBody>
      </p:sp>
      <p:sp>
        <p:nvSpPr>
          <p:cNvPr id="30" name="object 30"/>
          <p:cNvSpPr txBox="1"/>
          <p:nvPr/>
        </p:nvSpPr>
        <p:spPr>
          <a:xfrm>
            <a:off x="9485756" y="1938909"/>
            <a:ext cx="183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Pecan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Producer,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8CE16-281E-4114-8ED6-653E55C300D4}"/>
              </a:ext>
            </a:extLst>
          </p:cNvPr>
          <p:cNvSpPr txBox="1"/>
          <p:nvPr/>
        </p:nvSpPr>
        <p:spPr>
          <a:xfrm flipH="1">
            <a:off x="2892974" y="6132137"/>
            <a:ext cx="640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additional information on Technology, please see Appendix A “Technology Details”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277A91-3712-4C96-81DE-C4A1F117C90B}"/>
              </a:ext>
            </a:extLst>
          </p:cNvPr>
          <p:cNvSpPr txBox="1"/>
          <p:nvPr/>
        </p:nvSpPr>
        <p:spPr>
          <a:xfrm>
            <a:off x="2003022" y="1403610"/>
            <a:ext cx="7482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BioMax</a:t>
            </a:r>
            <a:r>
              <a:rPr lang="en-US" sz="2000" b="1" dirty="0"/>
              <a:t>®—can be scaled from 155kWe to 25MWe+ </a:t>
            </a:r>
          </a:p>
          <a:p>
            <a:r>
              <a:rPr lang="en-US" sz="2000" b="1" dirty="0"/>
              <a:t>                   —with absolutely no new technology risk and</a:t>
            </a:r>
          </a:p>
          <a:p>
            <a:r>
              <a:rPr lang="en-US" sz="2000" b="1" dirty="0"/>
              <a:t>                   —with absolutely no scale-up risk </a:t>
            </a: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3ADFF832-CEBD-4FA4-A47A-EC6A6AF82ACD}"/>
              </a:ext>
            </a:extLst>
          </p:cNvPr>
          <p:cNvSpPr/>
          <p:nvPr/>
        </p:nvSpPr>
        <p:spPr>
          <a:xfrm>
            <a:off x="609600" y="3807873"/>
            <a:ext cx="2443480" cy="1979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1CBB178-EA15-4C03-B1B7-E009B90E6D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77378" y="3310716"/>
            <a:ext cx="3622512" cy="28271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C5F2222-0DAD-4139-AD9B-5788C527B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53" y="2929911"/>
            <a:ext cx="3409528" cy="32010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243A041-A39F-420F-A743-FC4DEB41F978}"/>
              </a:ext>
            </a:extLst>
          </p:cNvPr>
          <p:cNvSpPr txBox="1"/>
          <p:nvPr/>
        </p:nvSpPr>
        <p:spPr>
          <a:xfrm>
            <a:off x="609600" y="3222509"/>
            <a:ext cx="241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single BioMax® Gen2 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(165kWe gross output)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D6DE21-F001-4AEB-9613-BDB8E24BA9BB}"/>
              </a:ext>
            </a:extLst>
          </p:cNvPr>
          <p:cNvSpPr txBox="1"/>
          <p:nvPr/>
        </p:nvSpPr>
        <p:spPr>
          <a:xfrm>
            <a:off x="4312665" y="2725941"/>
            <a:ext cx="291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twin BioMax® Gen2 array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(330kWe gross output)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4D6F02-4377-419E-A32E-2CF8AF49A799}"/>
              </a:ext>
            </a:extLst>
          </p:cNvPr>
          <p:cNvSpPr txBox="1"/>
          <p:nvPr/>
        </p:nvSpPr>
        <p:spPr>
          <a:xfrm>
            <a:off x="8840870" y="2394181"/>
            <a:ext cx="254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BioMax® Gen3 Array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(15MWe+ gross output)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74B9A-5BEF-A32D-7ABA-D15715E4B27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95956-A513-EA61-DBAB-61FD1D3BC7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9763" y="2286000"/>
            <a:ext cx="5638800" cy="3155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063" y="538988"/>
            <a:ext cx="8293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97B29"/>
                </a:solidFill>
              </a:rPr>
              <a:t>BioMax® Manufacturing Principles </a:t>
            </a:r>
            <a:r>
              <a:rPr sz="3200" dirty="0">
                <a:solidFill>
                  <a:srgbClr val="497B29"/>
                </a:solidFill>
              </a:rPr>
              <a:t>and</a:t>
            </a:r>
            <a:r>
              <a:rPr sz="3200" spc="-114" dirty="0">
                <a:solidFill>
                  <a:srgbClr val="497B29"/>
                </a:solidFill>
              </a:rPr>
              <a:t> </a:t>
            </a:r>
            <a:r>
              <a:rPr sz="3200" spc="-5" dirty="0">
                <a:solidFill>
                  <a:srgbClr val="497B29"/>
                </a:solidFill>
              </a:rPr>
              <a:t>Processes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304157" y="6583705"/>
            <a:ext cx="358902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PROPRI</a:t>
            </a:r>
            <a:r>
              <a:rPr sz="1350" spc="-30" baseline="-18518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ETARY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CONFI</a:t>
            </a:r>
            <a:r>
              <a:rPr sz="1350" spc="-44" baseline="-18518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DENTI</a:t>
            </a:r>
            <a:r>
              <a:rPr sz="1350" spc="-44" baseline="-18518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350" spc="-44" baseline="-18518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350" spc="-30" baseline="-1851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900" spc="-22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350" spc="-345" baseline="-18518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350" spc="-30" baseline="-1851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50" spc="-247" baseline="-18518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900" spc="-1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50" spc="-247" baseline="-18518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900" spc="-16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350" spc="-247" baseline="-18518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900" spc="-16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247" baseline="-18518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900" spc="-16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644" y="1581657"/>
            <a:ext cx="9700895" cy="34821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404040"/>
                </a:solidFill>
                <a:latin typeface="Calibri"/>
                <a:cs typeface="Calibri"/>
              </a:rPr>
              <a:t>Highly </a:t>
            </a:r>
            <a:r>
              <a:rPr sz="2600" b="1" spc="-15" dirty="0">
                <a:solidFill>
                  <a:srgbClr val="404040"/>
                </a:solidFill>
                <a:latin typeface="Calibri"/>
                <a:cs typeface="Calibri"/>
              </a:rPr>
              <a:t>Efficient </a:t>
            </a:r>
            <a:r>
              <a:rPr sz="2600" b="1" spc="-20" dirty="0">
                <a:solidFill>
                  <a:srgbClr val="404040"/>
                </a:solidFill>
                <a:latin typeface="Calibri"/>
                <a:cs typeface="Calibri"/>
              </a:rPr>
              <a:t>World </a:t>
            </a:r>
            <a:r>
              <a:rPr sz="2600" b="1" spc="-5" dirty="0">
                <a:solidFill>
                  <a:srgbClr val="404040"/>
                </a:solidFill>
                <a:latin typeface="Calibri"/>
                <a:cs typeface="Calibri"/>
              </a:rPr>
              <a:t>Class Lean Manufacturing Principles </a:t>
            </a:r>
            <a:r>
              <a:rPr sz="2600" b="1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600" b="1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04040"/>
                </a:solidFill>
                <a:latin typeface="Calibri"/>
                <a:cs typeface="Calibri"/>
              </a:rPr>
              <a:t>Processes</a:t>
            </a:r>
            <a:endParaRPr sz="2600" dirty="0">
              <a:latin typeface="Calibri"/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2235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Complete Vertical Integration—owned IP</a:t>
            </a:r>
            <a:endParaRPr lang="en-US" sz="2000" dirty="0">
              <a:latin typeface="Calibri"/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114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lang="en-US" sz="2000" spc="-10" dirty="0">
                <a:solidFill>
                  <a:srgbClr val="404040"/>
                </a:solidFill>
                <a:cs typeface="Calibri"/>
              </a:rPr>
              <a:t>Exceptional </a:t>
            </a:r>
            <a:r>
              <a:rPr lang="en-US" sz="2000" dirty="0">
                <a:solidFill>
                  <a:srgbClr val="404040"/>
                </a:solidFill>
                <a:cs typeface="Calibri"/>
              </a:rPr>
              <a:t>supply chain</a:t>
            </a:r>
            <a:r>
              <a:rPr lang="en-US" sz="2000" spc="-30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404040"/>
                </a:solidFill>
                <a:cs typeface="Calibri"/>
              </a:rPr>
              <a:t>management</a:t>
            </a:r>
            <a:endParaRPr lang="en-US" sz="2000" dirty="0"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114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Design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Manufacturability</a:t>
            </a:r>
            <a:endParaRPr sz="2000" dirty="0">
              <a:latin typeface="Calibri"/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120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Continuous Improvement</a:t>
            </a:r>
            <a:endParaRPr sz="1800" dirty="0">
              <a:latin typeface="Calibri"/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115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lang="en-US" sz="2000" spc="-20" dirty="0">
                <a:solidFill>
                  <a:srgbClr val="404040"/>
                </a:solidFill>
                <a:latin typeface="Calibri"/>
                <a:cs typeface="Calibri"/>
              </a:rPr>
              <a:t>Finished Product Control</a:t>
            </a:r>
            <a:endParaRPr sz="2000" dirty="0">
              <a:latin typeface="Calibri"/>
              <a:cs typeface="Calibri"/>
            </a:endParaRPr>
          </a:p>
          <a:p>
            <a:pPr marL="579120" indent="-183515">
              <a:lnSpc>
                <a:spcPct val="150000"/>
              </a:lnSpc>
              <a:spcBef>
                <a:spcPts val="114"/>
              </a:spcBef>
              <a:buClr>
                <a:srgbClr val="99CA38"/>
              </a:buClr>
              <a:buFont typeface="Wingdings"/>
              <a:buChar char=""/>
              <a:tabLst>
                <a:tab pos="579755" algn="l"/>
              </a:tabLst>
            </a:pPr>
            <a:r>
              <a:rPr lang="en-US" sz="2000" spc="-10" dirty="0">
                <a:solidFill>
                  <a:srgbClr val="404040"/>
                </a:solidFill>
                <a:cs typeface="Calibri"/>
              </a:rPr>
              <a:t>Factory Assembled &amp; Tested before delivery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01B03-2551-4E78-93DF-4B909110D3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0C65D1-FAC5-9A44-3E20-6C8B63C5CB0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5658B-578B-D530-8077-5390850904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B1F7E39-E1A5-CA31-AC75-E89D0E7A6D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03126" y="6668763"/>
            <a:ext cx="192404" cy="130036"/>
          </a:xfrm>
        </p:spPr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0" y="6460235"/>
            <a:ext cx="12189460" cy="45720"/>
          </a:xfrm>
          <a:custGeom>
            <a:avLst/>
            <a:gdLst/>
            <a:ahLst/>
            <a:cxnLst/>
            <a:rect l="l" t="t" r="r" b="b"/>
            <a:pathLst>
              <a:path w="12189460" h="45720">
                <a:moveTo>
                  <a:pt x="12188952" y="0"/>
                </a:moveTo>
                <a:lnTo>
                  <a:pt x="0" y="0"/>
                </a:lnTo>
                <a:lnTo>
                  <a:pt x="0" y="45719"/>
                </a:lnTo>
                <a:lnTo>
                  <a:pt x="12188952" y="45719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0128" y="178307"/>
            <a:ext cx="899144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81100"/>
            <a:ext cx="12189460" cy="27940"/>
          </a:xfrm>
          <a:custGeom>
            <a:avLst/>
            <a:gdLst/>
            <a:ahLst/>
            <a:cxnLst/>
            <a:rect l="l" t="t" r="r" b="b"/>
            <a:pathLst>
              <a:path w="12189460" h="27940">
                <a:moveTo>
                  <a:pt x="12188952" y="0"/>
                </a:moveTo>
                <a:lnTo>
                  <a:pt x="0" y="0"/>
                </a:lnTo>
                <a:lnTo>
                  <a:pt x="0" y="27432"/>
                </a:lnTo>
                <a:lnTo>
                  <a:pt x="12188952" y="27432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397421"/>
            <a:ext cx="86946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497B29"/>
                </a:solidFill>
              </a:rPr>
              <a:t>Market </a:t>
            </a:r>
            <a:r>
              <a:rPr lang="en-US" sz="3200" b="1" spc="-25" dirty="0">
                <a:solidFill>
                  <a:srgbClr val="497B29"/>
                </a:solidFill>
              </a:rPr>
              <a:t>Reach &amp; Industry </a:t>
            </a:r>
            <a:r>
              <a:rPr lang="en-US" sz="3200" b="1" spc="-15" dirty="0">
                <a:solidFill>
                  <a:srgbClr val="497B29"/>
                </a:solidFill>
              </a:rPr>
              <a:t>Opportunities</a:t>
            </a:r>
            <a:endParaRPr sz="3200" b="1" dirty="0"/>
          </a:p>
        </p:txBody>
      </p:sp>
      <p:sp>
        <p:nvSpPr>
          <p:cNvPr id="8" name="object 8"/>
          <p:cNvSpPr/>
          <p:nvPr/>
        </p:nvSpPr>
        <p:spPr>
          <a:xfrm>
            <a:off x="738858" y="3231239"/>
            <a:ext cx="451104" cy="45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9231" y="3373427"/>
            <a:ext cx="847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Agriculture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974" y="2115059"/>
            <a:ext cx="451104" cy="449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3574" y="2206401"/>
            <a:ext cx="6216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Fore</a:t>
            </a:r>
            <a:r>
              <a:rPr sz="1400" spc="5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try</a:t>
            </a:r>
          </a:p>
        </p:txBody>
      </p:sp>
      <p:sp>
        <p:nvSpPr>
          <p:cNvPr id="14" name="object 14"/>
          <p:cNvSpPr/>
          <p:nvPr/>
        </p:nvSpPr>
        <p:spPr>
          <a:xfrm>
            <a:off x="4132244" y="3851756"/>
            <a:ext cx="409955" cy="409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48659" y="3886200"/>
            <a:ext cx="2825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Resorts, </a:t>
            </a:r>
            <a:r>
              <a:rPr sz="1400" spc="-5" dirty="0">
                <a:latin typeface="Times New Roman"/>
                <a:cs typeface="Times New Roman"/>
              </a:rPr>
              <a:t>Hospitality </a:t>
            </a:r>
            <a:r>
              <a:rPr sz="1400" dirty="0">
                <a:latin typeface="Times New Roman"/>
                <a:cs typeface="Times New Roman"/>
              </a:rPr>
              <a:t>&amp; Sports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Stadiums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2900" y="3255087"/>
            <a:ext cx="449579" cy="448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701109" y="3293704"/>
            <a:ext cx="11982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Times New Roman"/>
                <a:cs typeface="Times New Roman"/>
              </a:rPr>
              <a:t>Public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Utilities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2698" y="3796030"/>
            <a:ext cx="449580" cy="449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0680" y="3832140"/>
            <a:ext cx="13449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Landfill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Operators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93434" y="2777625"/>
            <a:ext cx="20237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5" dirty="0">
                <a:latin typeface="Times New Roman"/>
                <a:cs typeface="Times New Roman"/>
              </a:rPr>
              <a:t>SAF Consumers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2698" y="5411471"/>
            <a:ext cx="364236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2244" y="2667000"/>
            <a:ext cx="441959" cy="443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79104" y="2725744"/>
            <a:ext cx="15265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Defense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Installations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642" y="2666747"/>
            <a:ext cx="449580" cy="449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92750" y="2762597"/>
            <a:ext cx="1398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Biomass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Producers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3930" y="4388867"/>
            <a:ext cx="459105" cy="916305"/>
            <a:chOff x="655319" y="4672584"/>
            <a:chExt cx="459105" cy="916305"/>
          </a:xfrm>
        </p:grpSpPr>
        <p:sp>
          <p:nvSpPr>
            <p:cNvPr id="30" name="object 30"/>
            <p:cNvSpPr/>
            <p:nvPr/>
          </p:nvSpPr>
          <p:spPr>
            <a:xfrm>
              <a:off x="655319" y="4672584"/>
              <a:ext cx="445008" cy="4495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0371" y="5164836"/>
              <a:ext cx="423672" cy="4236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13249" y="4312504"/>
            <a:ext cx="1617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Wastewater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Treatment  </a:t>
            </a:r>
            <a:r>
              <a:rPr sz="1400" dirty="0">
                <a:latin typeface="Times New Roman"/>
                <a:cs typeface="Times New Roman"/>
              </a:rPr>
              <a:t>Facilities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83695" y="3905485"/>
            <a:ext cx="1056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Municipalities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73574" y="1714051"/>
            <a:ext cx="12001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Times New Roman"/>
                <a:cs typeface="Times New Roman"/>
              </a:rPr>
              <a:t>Nut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Processors</a:t>
            </a:r>
          </a:p>
        </p:txBody>
      </p:sp>
      <p:sp>
        <p:nvSpPr>
          <p:cNvPr id="36" name="object 36"/>
          <p:cNvSpPr/>
          <p:nvPr/>
        </p:nvSpPr>
        <p:spPr>
          <a:xfrm>
            <a:off x="8117552" y="5443230"/>
            <a:ext cx="463296" cy="3027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28926" y="5471497"/>
            <a:ext cx="1911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Villages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Communities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45137" y="4327316"/>
            <a:ext cx="389704" cy="38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51140" y="4374821"/>
            <a:ext cx="1218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Impact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45137" y="4871885"/>
            <a:ext cx="406908" cy="3570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664060" y="4888641"/>
            <a:ext cx="2199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Foundations </a:t>
            </a:r>
            <a:r>
              <a:rPr sz="1400" dirty="0">
                <a:latin typeface="Times New Roman"/>
                <a:cs typeface="Times New Roman"/>
              </a:rPr>
              <a:t>&amp; </a:t>
            </a:r>
            <a:r>
              <a:rPr sz="1400" spc="-5" dirty="0">
                <a:latin typeface="Times New Roman"/>
                <a:cs typeface="Times New Roman"/>
              </a:rPr>
              <a:t>Family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Offices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32093" y="1534953"/>
            <a:ext cx="470916" cy="470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616736" y="1659019"/>
            <a:ext cx="17392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Colleges &amp;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Universities</a:t>
            </a:r>
          </a:p>
        </p:txBody>
      </p:sp>
      <p:sp>
        <p:nvSpPr>
          <p:cNvPr id="44" name="object 44"/>
          <p:cNvSpPr/>
          <p:nvPr/>
        </p:nvSpPr>
        <p:spPr>
          <a:xfrm>
            <a:off x="4102470" y="2057400"/>
            <a:ext cx="463252" cy="4724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53197" y="2133600"/>
            <a:ext cx="2098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Hospitals &amp; Medical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Centers</a:t>
            </a:r>
          </a:p>
        </p:txBody>
      </p:sp>
      <p:sp>
        <p:nvSpPr>
          <p:cNvPr id="46" name="object 46"/>
          <p:cNvSpPr/>
          <p:nvPr/>
        </p:nvSpPr>
        <p:spPr>
          <a:xfrm>
            <a:off x="4094146" y="3271474"/>
            <a:ext cx="475488" cy="475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661834" y="3352800"/>
            <a:ext cx="16148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Correctional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Facilities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4132093" y="4343400"/>
            <a:ext cx="419100" cy="885825"/>
            <a:chOff x="7482840" y="4626864"/>
            <a:chExt cx="419100" cy="885825"/>
          </a:xfrm>
        </p:grpSpPr>
        <p:sp>
          <p:nvSpPr>
            <p:cNvPr id="49" name="object 49"/>
            <p:cNvSpPr/>
            <p:nvPr/>
          </p:nvSpPr>
          <p:spPr>
            <a:xfrm>
              <a:off x="7482840" y="4626864"/>
              <a:ext cx="419100" cy="4327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88985" y="5090160"/>
              <a:ext cx="399205" cy="42214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61834" y="4419600"/>
            <a:ext cx="1702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Shipboard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Applications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52056" y="5422807"/>
            <a:ext cx="396240" cy="3947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61834" y="5466887"/>
            <a:ext cx="2774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Micro, </a:t>
            </a:r>
            <a:r>
              <a:rPr sz="1400" spc="-5" dirty="0">
                <a:latin typeface="Times New Roman"/>
                <a:cs typeface="Times New Roman"/>
              </a:rPr>
              <a:t>Smart </a:t>
            </a:r>
            <a:r>
              <a:rPr sz="1400" dirty="0">
                <a:latin typeface="Times New Roman"/>
                <a:cs typeface="Times New Roman"/>
              </a:rPr>
              <a:t>&amp; </a:t>
            </a:r>
            <a:r>
              <a:rPr sz="1400" spc="-5" dirty="0">
                <a:latin typeface="Times New Roman"/>
                <a:cs typeface="Times New Roman"/>
              </a:rPr>
              <a:t>Off-Grid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Applications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30902" y="4967479"/>
            <a:ext cx="1376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Digester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Operators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83695" y="1683909"/>
            <a:ext cx="16922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/>
                <a:cs typeface="Times New Roman"/>
              </a:rPr>
              <a:t>Energy Traders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159898" y="1618271"/>
            <a:ext cx="410746" cy="4127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661834" y="4915959"/>
            <a:ext cx="1838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Distributed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Infrastructure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15661" y="5363718"/>
            <a:ext cx="1339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Animal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Bio-solids  Producers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26" name="Picture 2" descr="Image result for Walnut shell images">
            <a:extLst>
              <a:ext uri="{FF2B5EF4-FFF2-40B4-BE49-F238E27FC236}">
                <a16:creationId xmlns:a16="http://schemas.microsoft.com/office/drawing/2014/main" id="{035FE263-DA20-DE07-3073-54C5E4C3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9" y="1585999"/>
            <a:ext cx="597838" cy="4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object 55">
            <a:extLst>
              <a:ext uri="{FF2B5EF4-FFF2-40B4-BE49-F238E27FC236}">
                <a16:creationId xmlns:a16="http://schemas.microsoft.com/office/drawing/2014/main" id="{E72C4D40-B78A-E745-0607-2A33CE73291F}"/>
              </a:ext>
            </a:extLst>
          </p:cNvPr>
          <p:cNvSpPr txBox="1"/>
          <p:nvPr/>
        </p:nvSpPr>
        <p:spPr>
          <a:xfrm>
            <a:off x="8693346" y="2224368"/>
            <a:ext cx="19815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/>
                <a:cs typeface="Times New Roman"/>
              </a:rPr>
              <a:t>Electric Vehicle Operators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C65FFA-B603-2429-7628-7BD88CD6B6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25465" y="3724910"/>
            <a:ext cx="499876" cy="531783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55964E24-A90E-D37C-2162-CFC665763F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5137" y="2696932"/>
            <a:ext cx="470019" cy="448056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999A8B81-C3FF-946F-7198-3252336884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30208" y="2104953"/>
            <a:ext cx="499876" cy="49007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9E58A4-B8C3-C964-7130-1A6447C229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759670C-1A3A-AD2D-A1A0-4123F258DC7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</p:spTree>
    <p:extLst>
      <p:ext uri="{BB962C8B-B14F-4D97-AF65-F5344CB8AC3E}">
        <p14:creationId xmlns:p14="http://schemas.microsoft.com/office/powerpoint/2010/main" val="364124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3948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C31"/>
                </a:solidFill>
                <a:latin typeface="+mj-lt"/>
                <a:cs typeface="Times New Roman" panose="02020603050405020304" pitchFamily="18" charset="0"/>
              </a:rPr>
              <a:t>Historic &amp; Planned Global Reach</a:t>
            </a:r>
            <a:endParaRPr lang="en-US" sz="4000" b="1" dirty="0">
              <a:solidFill>
                <a:srgbClr val="006C3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9144000" cy="5262001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C3B860-2A81-96D3-39D5-82FA72EA99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dirty="0" err="1"/>
              <a:t>Copywright</a:t>
            </a:r>
            <a:r>
              <a:rPr lang="en-US" dirty="0"/>
              <a:t> SYNTECH </a:t>
            </a:r>
            <a:r>
              <a:rPr lang="en-US" dirty="0" err="1"/>
              <a:t>PCo</a:t>
            </a:r>
            <a:r>
              <a:rPr lang="en-US" dirty="0"/>
              <a:t>, LLC. March 2023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466A255-901C-4F49-FA02-52A611E12D0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 wrap="square" lIns="0" tIns="0" rIns="0" bIns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 sz="900" dirty="0">
                <a:solidFill>
                  <a:srgbClr val="404040"/>
                </a:solidFill>
                <a:latin typeface="Calibri"/>
                <a:cs typeface="Calibri"/>
              </a:rPr>
              <a:t>30 March 2023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93C0FC-62DD-21B3-BC25-38400E4F67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1100"/>
            <a:ext cx="12188952" cy="3366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30128" y="178307"/>
            <a:ext cx="89914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181100"/>
            <a:ext cx="12189460" cy="3394075"/>
            <a:chOff x="0" y="1181100"/>
            <a:chExt cx="12189460" cy="3394075"/>
          </a:xfrm>
        </p:grpSpPr>
        <p:sp>
          <p:nvSpPr>
            <p:cNvPr id="5" name="object 5"/>
            <p:cNvSpPr/>
            <p:nvPr/>
          </p:nvSpPr>
          <p:spPr>
            <a:xfrm>
              <a:off x="0" y="1181100"/>
              <a:ext cx="12188952" cy="33665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81099"/>
              <a:ext cx="12189460" cy="3394075"/>
            </a:xfrm>
            <a:custGeom>
              <a:avLst/>
              <a:gdLst/>
              <a:ahLst/>
              <a:cxnLst/>
              <a:rect l="l" t="t" r="r" b="b"/>
              <a:pathLst>
                <a:path w="12189460" h="3394075">
                  <a:moveTo>
                    <a:pt x="12188952" y="3366516"/>
                  </a:moveTo>
                  <a:lnTo>
                    <a:pt x="0" y="3366516"/>
                  </a:lnTo>
                  <a:lnTo>
                    <a:pt x="0" y="3393948"/>
                  </a:lnTo>
                  <a:lnTo>
                    <a:pt x="12188952" y="3393948"/>
                  </a:lnTo>
                  <a:lnTo>
                    <a:pt x="12188952" y="3366516"/>
                  </a:lnTo>
                  <a:close/>
                </a:path>
                <a:path w="12189460" h="3394075">
                  <a:moveTo>
                    <a:pt x="1218895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12188952" y="27432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3748" y="2296539"/>
            <a:ext cx="12192000" cy="2202012"/>
          </a:xfrm>
          <a:prstGeom prst="rect">
            <a:avLst/>
          </a:prstGeom>
        </p:spPr>
        <p:txBody>
          <a:bodyPr vert="horz" wrap="square" lIns="0" tIns="169036" rIns="0" bIns="0" rtlCol="0">
            <a:spAutoFit/>
          </a:bodyPr>
          <a:lstStyle/>
          <a:p>
            <a:pPr marR="1080770" algn="ctr">
              <a:lnSpc>
                <a:spcPct val="100000"/>
              </a:lnSpc>
            </a:pPr>
            <a:r>
              <a:rPr kumimoji="0" lang="en-US" sz="44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kumimoji="0" lang="en-US" sz="4400" b="1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br>
              <a:rPr kumimoji="0" lang="en-US" sz="4400" b="1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pc="-90" dirty="0"/>
            </a:br>
            <a:endParaRPr spc="-9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312665" y="6623939"/>
            <a:ext cx="3559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429000" y="4792062"/>
            <a:ext cx="4267200" cy="1642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dirty="0">
                <a:solidFill>
                  <a:srgbClr val="006C31"/>
                </a:solidFill>
                <a:latin typeface="Times New Roman"/>
                <a:cs typeface="Times New Roman"/>
              </a:rPr>
              <a:t>     </a:t>
            </a:r>
            <a:r>
              <a:rPr sz="1600" b="1" spc="-5" dirty="0">
                <a:solidFill>
                  <a:srgbClr val="006C31"/>
                </a:solidFill>
                <a:latin typeface="Times New Roman"/>
                <a:cs typeface="Times New Roman"/>
              </a:rPr>
              <a:t>For Further Information, Please</a:t>
            </a:r>
            <a:r>
              <a:rPr sz="1600" b="1" spc="125" dirty="0">
                <a:solidFill>
                  <a:srgbClr val="006C3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C31"/>
                </a:solidFill>
                <a:latin typeface="Times New Roman"/>
                <a:cs typeface="Times New Roman"/>
              </a:rPr>
              <a:t>Contact:</a:t>
            </a:r>
            <a:endParaRPr sz="1600" b="1" dirty="0">
              <a:solidFill>
                <a:srgbClr val="006C3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 dirty="0">
              <a:solidFill>
                <a:srgbClr val="006C31"/>
              </a:solidFill>
              <a:latin typeface="Times New Roman"/>
              <a:cs typeface="Times New Roman"/>
            </a:endParaRPr>
          </a:p>
          <a:p>
            <a:pPr marL="573405" marR="650875" indent="38100" algn="ctr">
              <a:lnSpc>
                <a:spcPct val="90400"/>
              </a:lnSpc>
            </a:pPr>
            <a:r>
              <a:rPr sz="1600" spc="-35" dirty="0">
                <a:latin typeface="Times New Roman"/>
                <a:cs typeface="Times New Roman"/>
              </a:rPr>
              <a:t>Wayne </a:t>
            </a:r>
            <a:r>
              <a:rPr sz="1600" spc="-5" dirty="0">
                <a:latin typeface="Times New Roman"/>
                <a:cs typeface="Times New Roman"/>
              </a:rPr>
              <a:t>McFarland, CEO</a:t>
            </a:r>
            <a:endParaRPr lang="en-US" sz="1600" spc="-5" dirty="0">
              <a:latin typeface="Times New Roman"/>
              <a:cs typeface="Times New Roman"/>
            </a:endParaRPr>
          </a:p>
          <a:p>
            <a:pPr marL="573405" marR="650875" indent="38100" algn="ctr">
              <a:lnSpc>
                <a:spcPct val="90400"/>
              </a:lnSpc>
            </a:pPr>
            <a:r>
              <a:rPr lang="en-US" sz="1600" spc="-5" dirty="0">
                <a:latin typeface="Times New Roman"/>
                <a:cs typeface="Times New Roman"/>
              </a:rPr>
              <a:t>SynTech PCo, LLC</a:t>
            </a:r>
          </a:p>
          <a:p>
            <a:pPr marL="573405" marR="650875" indent="38100" algn="ctr">
              <a:lnSpc>
                <a:spcPct val="90400"/>
              </a:lnSpc>
            </a:pP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400" i="1" u="sng" spc="-10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cf@sy</a:t>
            </a:r>
            <a:r>
              <a:rPr sz="1400" i="1" u="sng" spc="5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</a:t>
            </a:r>
            <a:r>
              <a:rPr sz="1400" i="1" u="sng" spc="5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1400" i="1" u="sng" spc="-10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400" i="1" u="sng" spc="5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1400" i="1" u="sng" spc="-55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r>
              <a:rPr sz="1400" i="1" u="sng" spc="-85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1400" i="1" u="sng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r>
              <a:rPr sz="1400" i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Times New Roman"/>
                <a:cs typeface="Times New Roman"/>
              </a:rPr>
              <a:t>Office:</a:t>
            </a:r>
            <a:r>
              <a:rPr sz="1400" spc="-4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815-</a:t>
            </a:r>
            <a:r>
              <a:rPr lang="en-US" sz="1400" dirty="0">
                <a:solidFill>
                  <a:srgbClr val="7E7E7E"/>
                </a:solidFill>
                <a:latin typeface="Times New Roman"/>
                <a:cs typeface="Times New Roman"/>
              </a:rPr>
              <a:t>513-3363</a:t>
            </a:r>
            <a:endParaRPr sz="1400" dirty="0">
              <a:latin typeface="Times New Roman"/>
              <a:cs typeface="Times New Roman"/>
            </a:endParaRPr>
          </a:p>
          <a:p>
            <a:pPr marR="37465" algn="ctr">
              <a:lnSpc>
                <a:spcPts val="1445"/>
              </a:lnSpc>
            </a:pP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Mobile:</a:t>
            </a:r>
            <a:r>
              <a:rPr sz="1400" spc="-12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815-302-3002</a:t>
            </a:r>
            <a:endParaRPr sz="1400" dirty="0">
              <a:latin typeface="Times New Roman"/>
              <a:cs typeface="Times New Roman"/>
            </a:endParaRPr>
          </a:p>
          <a:p>
            <a:pPr marR="79375" algn="ctr">
              <a:lnSpc>
                <a:spcPts val="1370"/>
              </a:lnSpc>
            </a:pPr>
            <a:r>
              <a:rPr sz="1200" i="1" u="sng" spc="-10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www.syntech</a:t>
            </a:r>
            <a:r>
              <a:rPr lang="en-US" sz="1200" i="1" u="sng" spc="-10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pco</a:t>
            </a:r>
            <a:r>
              <a:rPr sz="1200" i="1" u="sng" spc="-10" dirty="0">
                <a:solidFill>
                  <a:srgbClr val="0070C0"/>
                </a:solidFill>
                <a:uFill>
                  <a:solidFill>
                    <a:srgbClr val="ED7A08"/>
                  </a:solidFill>
                </a:u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sz="1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DED8CC1-4ADB-0095-9239-C243019E7FB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60E710-8EDD-6D8B-F4B3-AEAEABD79B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8253"/>
            <a:ext cx="1640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97B29"/>
                </a:solidFill>
              </a:rPr>
              <a:t>O</a:t>
            </a:r>
            <a:r>
              <a:rPr sz="3200" spc="-25" dirty="0">
                <a:solidFill>
                  <a:srgbClr val="497B29"/>
                </a:solidFill>
              </a:rPr>
              <a:t>v</a:t>
            </a:r>
            <a:r>
              <a:rPr sz="3200" spc="-5" dirty="0">
                <a:solidFill>
                  <a:srgbClr val="497B29"/>
                </a:solidFill>
              </a:rPr>
              <a:t>e</a:t>
            </a:r>
            <a:r>
              <a:rPr sz="3200" spc="15" dirty="0">
                <a:solidFill>
                  <a:srgbClr val="497B29"/>
                </a:solidFill>
              </a:rPr>
              <a:t>r</a:t>
            </a:r>
            <a:r>
              <a:rPr sz="3200" spc="-5" dirty="0">
                <a:solidFill>
                  <a:srgbClr val="497B29"/>
                </a:solidFill>
              </a:rPr>
              <a:t>vi</a:t>
            </a:r>
            <a:r>
              <a:rPr sz="3200" spc="-20" dirty="0">
                <a:solidFill>
                  <a:srgbClr val="497B29"/>
                </a:solidFill>
              </a:rPr>
              <a:t>e</a:t>
            </a:r>
            <a:r>
              <a:rPr sz="3200" dirty="0">
                <a:solidFill>
                  <a:srgbClr val="497B29"/>
                </a:solidFill>
              </a:rPr>
              <a:t>w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75664" y="1296461"/>
            <a:ext cx="11433175" cy="1877695"/>
          </a:xfrm>
          <a:custGeom>
            <a:avLst/>
            <a:gdLst/>
            <a:ahLst/>
            <a:cxnLst/>
            <a:rect l="l" t="t" r="r" b="b"/>
            <a:pathLst>
              <a:path w="11433175" h="1877695">
                <a:moveTo>
                  <a:pt x="11433048" y="0"/>
                </a:moveTo>
                <a:lnTo>
                  <a:pt x="0" y="0"/>
                </a:lnTo>
                <a:lnTo>
                  <a:pt x="0" y="1877568"/>
                </a:lnTo>
                <a:lnTo>
                  <a:pt x="11433048" y="1877568"/>
                </a:lnTo>
                <a:lnTo>
                  <a:pt x="11433048" y="0"/>
                </a:lnTo>
                <a:close/>
              </a:path>
            </a:pathLst>
          </a:custGeom>
          <a:solidFill>
            <a:srgbClr val="EBF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35" y="1186137"/>
            <a:ext cx="11763347" cy="1911421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520700" algn="just">
              <a:lnSpc>
                <a:spcPct val="90000"/>
              </a:lnSpc>
            </a:pPr>
            <a:r>
              <a:rPr lang="en-US" sz="2000" spc="-40" dirty="0">
                <a:latin typeface="Calibri"/>
                <a:cs typeface="Calibri"/>
              </a:rPr>
              <a:t>“De-Carbonizing the planet by g</a:t>
            </a:r>
            <a:r>
              <a:rPr sz="2000" spc="-40" dirty="0">
                <a:latin typeface="Calibri"/>
                <a:cs typeface="Calibri"/>
              </a:rPr>
              <a:t>enerating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carbon-negative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clean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energy</a:t>
            </a:r>
            <a:r>
              <a:rPr lang="en-US" sz="2000" spc="-35" dirty="0">
                <a:latin typeface="Calibri"/>
                <a:cs typeface="Calibri"/>
              </a:rPr>
              <a:t>, sustainable transportation fuels, graphene and valuable carbon capital opportunities while eliminating harmful methane release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from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lang="en-US" sz="2000" spc="-90" dirty="0">
                <a:latin typeface="Calibri"/>
                <a:cs typeface="Calibri"/>
              </a:rPr>
              <a:t>environmentally devastating </a:t>
            </a:r>
            <a:r>
              <a:rPr sz="2000" spc="-45" dirty="0">
                <a:latin typeface="Calibri"/>
                <a:cs typeface="Calibri"/>
              </a:rPr>
              <a:t>waste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lang="en-US" sz="2000" spc="-45" dirty="0">
                <a:latin typeface="Calibri"/>
                <a:cs typeface="Calibri"/>
              </a:rPr>
              <a:t>is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of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i="1" u="sng" spc="-30" dirty="0">
                <a:solidFill>
                  <a:srgbClr val="0070C0"/>
                </a:solidFill>
                <a:latin typeface="Calibri"/>
                <a:cs typeface="Calibri"/>
              </a:rPr>
              <a:t>single</a:t>
            </a:r>
            <a:r>
              <a:rPr sz="2000" b="1" i="1" u="sng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i="1" u="sng" spc="-45" dirty="0">
                <a:solidFill>
                  <a:srgbClr val="0070C0"/>
                </a:solidFill>
                <a:latin typeface="Calibri"/>
                <a:cs typeface="Calibri"/>
              </a:rPr>
              <a:t>largest</a:t>
            </a:r>
            <a:r>
              <a:rPr sz="2000" b="1" i="1" u="sng" spc="-1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i="1" u="sng" spc="-40" dirty="0">
                <a:solidFill>
                  <a:srgbClr val="0070C0"/>
                </a:solidFill>
                <a:latin typeface="Calibri"/>
                <a:cs typeface="Calibri"/>
              </a:rPr>
              <a:t>growt</a:t>
            </a:r>
            <a:r>
              <a:rPr lang="en-US" sz="2000" b="1" i="1" u="sng" spc="-40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000" b="1" i="1" u="sng" spc="-40" dirty="0">
                <a:solidFill>
                  <a:srgbClr val="0070C0"/>
                </a:solidFill>
                <a:latin typeface="Calibri"/>
                <a:cs typeface="Calibri"/>
              </a:rPr>
              <a:t> opportunities</a:t>
            </a:r>
            <a:r>
              <a:rPr sz="2000" b="1" i="1" u="sng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i="1" u="sng" spc="-2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000" b="1" i="1" u="sng" spc="-9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2000" b="1" i="1" u="sng" spc="-30" dirty="0">
                <a:solidFill>
                  <a:srgbClr val="0070C0"/>
                </a:solidFill>
                <a:latin typeface="Calibri"/>
                <a:cs typeface="Calibri"/>
              </a:rPr>
              <a:t>human</a:t>
            </a:r>
            <a:r>
              <a:rPr sz="2000" b="1" i="1" u="sng" spc="-10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i="1" u="sng" spc="-40" dirty="0">
                <a:solidFill>
                  <a:srgbClr val="0070C0"/>
                </a:solidFill>
                <a:latin typeface="Calibri"/>
                <a:cs typeface="Calibri"/>
              </a:rPr>
              <a:t>history</a:t>
            </a:r>
            <a:r>
              <a:rPr lang="en-US" sz="2000" b="1" spc="-40" dirty="0">
                <a:solidFill>
                  <a:srgbClr val="62A437"/>
                </a:solidFill>
                <a:latin typeface="Calibri"/>
                <a:cs typeface="Calibri"/>
              </a:rPr>
              <a:t>. </a:t>
            </a:r>
            <a:r>
              <a:rPr sz="2000" b="1" spc="-11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endParaRPr lang="en-US" sz="2000" b="1" spc="-110" dirty="0">
              <a:solidFill>
                <a:srgbClr val="62A437"/>
              </a:solidFill>
              <a:latin typeface="Calibri"/>
              <a:cs typeface="Calibri"/>
            </a:endParaRPr>
          </a:p>
          <a:p>
            <a:pPr marR="520700" algn="just">
              <a:lnSpc>
                <a:spcPct val="90000"/>
              </a:lnSpc>
            </a:pPr>
            <a:r>
              <a:rPr lang="en-US" sz="2000" spc="-25" dirty="0">
                <a:latin typeface="Calibri"/>
                <a:cs typeface="Calibri"/>
              </a:rPr>
              <a:t>We accomplish this while solving </a:t>
            </a:r>
            <a:r>
              <a:rPr sz="2000" spc="-40" dirty="0">
                <a:latin typeface="Calibri"/>
                <a:cs typeface="Calibri"/>
              </a:rPr>
              <a:t>many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0">
                <a:latin typeface="Calibri"/>
                <a:cs typeface="Calibri"/>
              </a:rPr>
              <a:t>mankind’s</a:t>
            </a:r>
            <a:r>
              <a:rPr sz="2000" spc="-100">
                <a:latin typeface="Calibri"/>
                <a:cs typeface="Calibri"/>
              </a:rPr>
              <a:t> </a:t>
            </a:r>
            <a:r>
              <a:rPr lang="en-US" sz="2000" spc="-40">
                <a:latin typeface="Calibri"/>
                <a:cs typeface="Calibri"/>
              </a:rPr>
              <a:t>biggest </a:t>
            </a:r>
            <a:r>
              <a:rPr lang="en-US" sz="2000" spc="-114">
                <a:latin typeface="Calibri"/>
                <a:cs typeface="Calibri"/>
              </a:rPr>
              <a:t>energy</a:t>
            </a:r>
            <a:r>
              <a:rPr lang="en-US" sz="2000" spc="-114" dirty="0">
                <a:latin typeface="Calibri"/>
                <a:cs typeface="Calibri"/>
              </a:rPr>
              <a:t>, environmental, economic and social </a:t>
            </a:r>
            <a:r>
              <a:rPr sz="2000" spc="-40" dirty="0">
                <a:latin typeface="Calibri"/>
                <a:cs typeface="Calibri"/>
              </a:rPr>
              <a:t>problems.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62A437"/>
                </a:solidFill>
                <a:latin typeface="Calibri"/>
                <a:cs typeface="Calibri"/>
              </a:rPr>
              <a:t>SynTech </a:t>
            </a: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has the </a:t>
            </a:r>
            <a:r>
              <a:rPr lang="en-US" sz="2000" b="1" spc="-40" dirty="0">
                <a:solidFill>
                  <a:srgbClr val="62A437"/>
                </a:solidFill>
                <a:latin typeface="Calibri"/>
                <a:cs typeface="Calibri"/>
              </a:rPr>
              <a:t>team and the </a:t>
            </a:r>
            <a:r>
              <a:rPr sz="2000" b="1" spc="-40" dirty="0">
                <a:solidFill>
                  <a:srgbClr val="62A437"/>
                </a:solidFill>
                <a:latin typeface="Calibri"/>
                <a:cs typeface="Calibri"/>
              </a:rPr>
              <a:t> technology </a:t>
            </a:r>
            <a:r>
              <a:rPr lang="en-US" sz="2000" b="1" spc="-40" dirty="0">
                <a:solidFill>
                  <a:srgbClr val="62A437"/>
                </a:solidFill>
                <a:latin typeface="Calibri"/>
                <a:cs typeface="Calibri"/>
              </a:rPr>
              <a:t>needed </a:t>
            </a:r>
            <a:r>
              <a:rPr sz="2000" b="1" spc="-30" dirty="0">
                <a:solidFill>
                  <a:srgbClr val="62A437"/>
                </a:solidFill>
                <a:latin typeface="Calibri"/>
                <a:cs typeface="Calibri"/>
              </a:rPr>
              <a:t>to </a:t>
            </a:r>
            <a:r>
              <a:rPr sz="2000" b="1" spc="-35" dirty="0">
                <a:solidFill>
                  <a:srgbClr val="62A437"/>
                </a:solidFill>
                <a:latin typeface="Calibri"/>
                <a:cs typeface="Calibri"/>
              </a:rPr>
              <a:t>solve</a:t>
            </a:r>
            <a:r>
              <a:rPr sz="2000" b="1" spc="-10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62A437"/>
                </a:solidFill>
                <a:latin typeface="Calibri"/>
                <a:cs typeface="Calibri"/>
              </a:rPr>
              <a:t>these</a:t>
            </a:r>
            <a:r>
              <a:rPr sz="2000" b="1" spc="-114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62A437"/>
                </a:solidFill>
                <a:latin typeface="Calibri"/>
                <a:cs typeface="Calibri"/>
              </a:rPr>
              <a:t>problems</a:t>
            </a:r>
            <a:r>
              <a:rPr lang="en-US" sz="2000" b="1" spc="-120" dirty="0">
                <a:solidFill>
                  <a:srgbClr val="62A437"/>
                </a:solidFill>
                <a:latin typeface="Calibri"/>
                <a:cs typeface="Calibri"/>
              </a:rPr>
              <a:t> and </a:t>
            </a:r>
            <a:r>
              <a:rPr sz="2000" b="1" spc="-30" dirty="0">
                <a:solidFill>
                  <a:srgbClr val="62A437"/>
                </a:solidFill>
                <a:latin typeface="Calibri"/>
                <a:cs typeface="Calibri"/>
              </a:rPr>
              <a:t>lead</a:t>
            </a:r>
            <a:r>
              <a:rPr sz="2000" b="1" spc="-95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the</a:t>
            </a:r>
            <a:r>
              <a:rPr sz="2000" b="1" spc="-9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lang="en-US" sz="2000" b="1" spc="-90" dirty="0">
                <a:solidFill>
                  <a:srgbClr val="62A437"/>
                </a:solidFill>
                <a:latin typeface="Calibri"/>
                <a:cs typeface="Calibri"/>
              </a:rPr>
              <a:t>way in decarbonizing the planet, </a:t>
            </a:r>
            <a:r>
              <a:rPr lang="en-US" sz="2000" b="1" spc="-35" dirty="0">
                <a:solidFill>
                  <a:srgbClr val="62A437"/>
                </a:solidFill>
                <a:latin typeface="Calibri"/>
                <a:cs typeface="Calibri"/>
              </a:rPr>
              <a:t>reversin</a:t>
            </a:r>
            <a:r>
              <a:rPr lang="en-US" sz="2000" b="1" spc="-100" dirty="0">
                <a:solidFill>
                  <a:srgbClr val="62A437"/>
                </a:solidFill>
                <a:latin typeface="Calibri"/>
                <a:cs typeface="Calibri"/>
              </a:rPr>
              <a:t>g </a:t>
            </a:r>
            <a:r>
              <a:rPr sz="2000" b="1" spc="-35" dirty="0">
                <a:solidFill>
                  <a:srgbClr val="62A437"/>
                </a:solidFill>
                <a:latin typeface="Calibri"/>
                <a:cs typeface="Calibri"/>
              </a:rPr>
              <a:t>global </a:t>
            </a:r>
            <a:r>
              <a:rPr sz="2000" b="1" spc="-40" dirty="0">
                <a:solidFill>
                  <a:srgbClr val="62A437"/>
                </a:solidFill>
                <a:latin typeface="Calibri"/>
                <a:cs typeface="Calibri"/>
              </a:rPr>
              <a:t>warming </a:t>
            </a: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and</a:t>
            </a:r>
            <a:r>
              <a:rPr sz="2000" b="1" spc="-225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62A437"/>
                </a:solidFill>
                <a:latin typeface="Calibri"/>
                <a:cs typeface="Calibri"/>
              </a:rPr>
              <a:t>c</a:t>
            </a:r>
            <a:r>
              <a:rPr lang="en-US" sz="2000" b="1" spc="-40" dirty="0">
                <a:solidFill>
                  <a:srgbClr val="62A437"/>
                </a:solidFill>
                <a:latin typeface="Calibri"/>
                <a:cs typeface="Calibri"/>
              </a:rPr>
              <a:t>ombatting c</a:t>
            </a:r>
            <a:r>
              <a:rPr sz="2000" b="1" spc="-40" dirty="0">
                <a:solidFill>
                  <a:srgbClr val="62A437"/>
                </a:solidFill>
                <a:latin typeface="Calibri"/>
                <a:cs typeface="Calibri"/>
              </a:rPr>
              <a:t>limate</a:t>
            </a:r>
            <a:r>
              <a:rPr sz="2000" b="1" spc="-11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62A437"/>
                </a:solidFill>
                <a:latin typeface="Calibri"/>
                <a:cs typeface="Calibri"/>
              </a:rPr>
              <a:t>change.</a:t>
            </a:r>
            <a:r>
              <a:rPr lang="en-US" sz="2000" spc="-35" dirty="0">
                <a:latin typeface="Calibri"/>
                <a:cs typeface="Calibri"/>
              </a:rPr>
              <a:t>"</a:t>
            </a:r>
            <a:r>
              <a:rPr sz="1400" i="1" spc="-40" dirty="0">
                <a:latin typeface="Calibri"/>
                <a:cs typeface="Calibri"/>
              </a:rPr>
              <a:t>–</a:t>
            </a:r>
            <a:r>
              <a:rPr sz="1400" b="1" i="1" spc="-40" dirty="0">
                <a:latin typeface="Calibri"/>
                <a:cs typeface="Calibri"/>
              </a:rPr>
              <a:t>Wayne</a:t>
            </a:r>
            <a:r>
              <a:rPr sz="1400" b="1" i="1" spc="-110" dirty="0">
                <a:latin typeface="Calibri"/>
                <a:cs typeface="Calibri"/>
              </a:rPr>
              <a:t> </a:t>
            </a:r>
            <a:r>
              <a:rPr sz="1400" b="1" i="1" spc="-40" dirty="0">
                <a:latin typeface="Calibri"/>
                <a:cs typeface="Calibri"/>
              </a:rPr>
              <a:t>McFarland,</a:t>
            </a:r>
            <a:r>
              <a:rPr sz="1400" b="1" i="1" spc="-130" dirty="0">
                <a:latin typeface="Calibri"/>
                <a:cs typeface="Calibri"/>
              </a:rPr>
              <a:t> </a:t>
            </a:r>
            <a:r>
              <a:rPr lang="en-US" sz="1400" b="1" i="1" spc="-35" dirty="0">
                <a:latin typeface="Calibri"/>
                <a:cs typeface="Calibri"/>
              </a:rPr>
              <a:t>CEO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695" y="4723637"/>
            <a:ext cx="42468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Calibri"/>
                <a:cs typeface="Calibri"/>
              </a:rPr>
              <a:t>SynTech’s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BioMax® </a:t>
            </a:r>
            <a:r>
              <a:rPr sz="2000" spc="-5" dirty="0">
                <a:latin typeface="Calibri"/>
                <a:cs typeface="Calibri"/>
              </a:rPr>
              <a:t>advanced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thermal</a:t>
            </a:r>
          </a:p>
          <a:p>
            <a:pPr algn="ctr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conversion </a:t>
            </a:r>
            <a:r>
              <a:rPr sz="2000" spc="-5" dirty="0">
                <a:latin typeface="Calibri"/>
                <a:cs typeface="Calibri"/>
              </a:rPr>
              <a:t>technology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delivers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CARBON </a:t>
            </a: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NEGATIVE </a:t>
            </a:r>
            <a:r>
              <a:rPr sz="2000" b="1" spc="-10" dirty="0">
                <a:solidFill>
                  <a:srgbClr val="62A437"/>
                </a:solidFill>
                <a:latin typeface="Calibri"/>
                <a:cs typeface="Calibri"/>
              </a:rPr>
              <a:t>CLEAN ENERGY</a:t>
            </a:r>
            <a:r>
              <a:rPr sz="2000" b="1" spc="-35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biomass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other </a:t>
            </a:r>
            <a:r>
              <a:rPr sz="2000" spc="-10" dirty="0">
                <a:latin typeface="Calibri"/>
                <a:cs typeface="Calibri"/>
              </a:rPr>
              <a:t>problematic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wastes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6597" y="4723637"/>
            <a:ext cx="4876796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Multiple </a:t>
            </a:r>
            <a:r>
              <a:rPr sz="2000" b="1" spc="-30" dirty="0">
                <a:solidFill>
                  <a:srgbClr val="62A437"/>
                </a:solidFill>
                <a:latin typeface="Calibri"/>
                <a:cs typeface="Calibri"/>
              </a:rPr>
              <a:t>revenue streams </a:t>
            </a:r>
            <a:r>
              <a:rPr sz="2000" b="1" spc="-25" dirty="0">
                <a:solidFill>
                  <a:srgbClr val="62A437"/>
                </a:solidFill>
                <a:latin typeface="Calibri"/>
                <a:cs typeface="Calibri"/>
              </a:rPr>
              <a:t>from</a:t>
            </a:r>
            <a:endParaRPr lang="en-US" sz="2000" b="1" spc="-25" dirty="0">
              <a:solidFill>
                <a:srgbClr val="62A437"/>
              </a:solidFill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latin typeface="Calibri"/>
                <a:cs typeface="Calibri"/>
              </a:rPr>
              <a:t>Power, </a:t>
            </a:r>
            <a:r>
              <a:rPr sz="2000" spc="-25" dirty="0">
                <a:latin typeface="Calibri"/>
                <a:cs typeface="Calibri"/>
              </a:rPr>
              <a:t>Heat</a:t>
            </a:r>
            <a:r>
              <a:rPr lang="en-US" sz="2000" spc="-25" dirty="0">
                <a:latin typeface="Calibri"/>
                <a:cs typeface="Calibri"/>
              </a:rPr>
              <a:t>, Fuel,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Biochar</a:t>
            </a:r>
            <a:r>
              <a:rPr lang="en-US" sz="2000" spc="-20" dirty="0">
                <a:latin typeface="Calibri"/>
                <a:cs typeface="Calibri"/>
              </a:rPr>
              <a:t> &amp; Graphene</a:t>
            </a:r>
            <a:r>
              <a:rPr lang="en-US" sz="2000" spc="-25" dirty="0">
                <a:latin typeface="Calibri"/>
                <a:cs typeface="Calibri"/>
              </a:rPr>
              <a:t>, </a:t>
            </a:r>
          </a:p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lang="en-US" sz="2000" spc="-25" dirty="0">
                <a:latin typeface="Calibri"/>
                <a:cs typeface="Calibri"/>
              </a:rPr>
              <a:t>Project Development, Manufacturing,</a:t>
            </a:r>
            <a:r>
              <a:rPr sz="2000" spc="-25" dirty="0">
                <a:latin typeface="Calibri"/>
                <a:cs typeface="Calibri"/>
              </a:rPr>
              <a:t>  </a:t>
            </a:r>
            <a:r>
              <a:rPr sz="2000" spc="-45" dirty="0">
                <a:latin typeface="Calibri"/>
                <a:cs typeface="Calibri"/>
              </a:rPr>
              <a:t>Waste </a:t>
            </a:r>
            <a:r>
              <a:rPr lang="en-US" sz="2000" spc="-3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emediation</a:t>
            </a:r>
            <a:r>
              <a:rPr lang="en-US" sz="2000" spc="-30" dirty="0">
                <a:latin typeface="Calibri"/>
                <a:cs typeface="Calibri"/>
              </a:rPr>
              <a:t> 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Carbon </a:t>
            </a:r>
            <a:r>
              <a:rPr sz="2000" spc="-25" dirty="0">
                <a:latin typeface="Calibri"/>
                <a:cs typeface="Calibri"/>
              </a:rPr>
              <a:t>Capital </a:t>
            </a:r>
            <a:r>
              <a:rPr lang="en-US" sz="2000" spc="-15" dirty="0">
                <a:latin typeface="Calibri"/>
                <a:cs typeface="Calibri"/>
              </a:rPr>
              <a:t>Opportunities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7335" y="3569461"/>
            <a:ext cx="1117600" cy="882650"/>
          </a:xfrm>
          <a:custGeom>
            <a:avLst/>
            <a:gdLst/>
            <a:ahLst/>
            <a:cxnLst/>
            <a:rect l="l" t="t" r="r" b="b"/>
            <a:pathLst>
              <a:path w="1117600" h="882650">
                <a:moveTo>
                  <a:pt x="504979" y="0"/>
                </a:moveTo>
                <a:lnTo>
                  <a:pt x="458298" y="373"/>
                </a:lnTo>
                <a:lnTo>
                  <a:pt x="410530" y="4172"/>
                </a:lnTo>
                <a:lnTo>
                  <a:pt x="361840" y="11582"/>
                </a:lnTo>
                <a:lnTo>
                  <a:pt x="312395" y="22789"/>
                </a:lnTo>
                <a:lnTo>
                  <a:pt x="262362" y="37980"/>
                </a:lnTo>
                <a:lnTo>
                  <a:pt x="211905" y="57342"/>
                </a:lnTo>
                <a:lnTo>
                  <a:pt x="161191" y="81059"/>
                </a:lnTo>
                <a:lnTo>
                  <a:pt x="110387" y="109319"/>
                </a:lnTo>
                <a:lnTo>
                  <a:pt x="59658" y="142308"/>
                </a:lnTo>
                <a:lnTo>
                  <a:pt x="9171" y="180213"/>
                </a:lnTo>
                <a:lnTo>
                  <a:pt x="0" y="194823"/>
                </a:lnTo>
                <a:lnTo>
                  <a:pt x="1329" y="210899"/>
                </a:lnTo>
                <a:lnTo>
                  <a:pt x="11279" y="223664"/>
                </a:lnTo>
                <a:lnTo>
                  <a:pt x="27967" y="228346"/>
                </a:lnTo>
                <a:lnTo>
                  <a:pt x="86321" y="226754"/>
                </a:lnTo>
                <a:lnTo>
                  <a:pt x="135195" y="231164"/>
                </a:lnTo>
                <a:lnTo>
                  <a:pt x="176000" y="241252"/>
                </a:lnTo>
                <a:lnTo>
                  <a:pt x="239046" y="277170"/>
                </a:lnTo>
                <a:lnTo>
                  <a:pt x="286744" y="331926"/>
                </a:lnTo>
                <a:lnTo>
                  <a:pt x="308364" y="365562"/>
                </a:lnTo>
                <a:lnTo>
                  <a:pt x="354201" y="443734"/>
                </a:lnTo>
                <a:lnTo>
                  <a:pt x="381239" y="487625"/>
                </a:lnTo>
                <a:lnTo>
                  <a:pt x="412904" y="534289"/>
                </a:lnTo>
                <a:lnTo>
                  <a:pt x="445529" y="572738"/>
                </a:lnTo>
                <a:lnTo>
                  <a:pt x="482759" y="604719"/>
                </a:lnTo>
                <a:lnTo>
                  <a:pt x="523701" y="630110"/>
                </a:lnTo>
                <a:lnTo>
                  <a:pt x="567458" y="648790"/>
                </a:lnTo>
                <a:lnTo>
                  <a:pt x="613136" y="660638"/>
                </a:lnTo>
                <a:lnTo>
                  <a:pt x="659838" y="665532"/>
                </a:lnTo>
                <a:lnTo>
                  <a:pt x="706670" y="663353"/>
                </a:lnTo>
                <a:lnTo>
                  <a:pt x="752736" y="653977"/>
                </a:lnTo>
                <a:lnTo>
                  <a:pt x="797141" y="637285"/>
                </a:lnTo>
                <a:lnTo>
                  <a:pt x="838989" y="613156"/>
                </a:lnTo>
                <a:lnTo>
                  <a:pt x="866649" y="646588"/>
                </a:lnTo>
                <a:lnTo>
                  <a:pt x="894197" y="682323"/>
                </a:lnTo>
                <a:lnTo>
                  <a:pt x="921539" y="720486"/>
                </a:lnTo>
                <a:lnTo>
                  <a:pt x="948586" y="761200"/>
                </a:lnTo>
                <a:lnTo>
                  <a:pt x="975244" y="804587"/>
                </a:lnTo>
                <a:lnTo>
                  <a:pt x="1001422" y="850773"/>
                </a:lnTo>
                <a:lnTo>
                  <a:pt x="1011876" y="864145"/>
                </a:lnTo>
                <a:lnTo>
                  <a:pt x="1024949" y="874125"/>
                </a:lnTo>
                <a:lnTo>
                  <a:pt x="1039784" y="880365"/>
                </a:lnTo>
                <a:lnTo>
                  <a:pt x="1055524" y="882523"/>
                </a:lnTo>
                <a:lnTo>
                  <a:pt x="1063307" y="882072"/>
                </a:lnTo>
                <a:lnTo>
                  <a:pt x="1104074" y="857728"/>
                </a:lnTo>
                <a:lnTo>
                  <a:pt x="1117099" y="812742"/>
                </a:lnTo>
                <a:lnTo>
                  <a:pt x="1109753" y="789559"/>
                </a:lnTo>
                <a:lnTo>
                  <a:pt x="1071537" y="723634"/>
                </a:lnTo>
                <a:lnTo>
                  <a:pt x="1032389" y="662601"/>
                </a:lnTo>
                <a:lnTo>
                  <a:pt x="992535" y="606273"/>
                </a:lnTo>
                <a:lnTo>
                  <a:pt x="952199" y="554462"/>
                </a:lnTo>
                <a:lnTo>
                  <a:pt x="911604" y="506983"/>
                </a:lnTo>
                <a:lnTo>
                  <a:pt x="870974" y="463648"/>
                </a:lnTo>
                <a:lnTo>
                  <a:pt x="830535" y="424272"/>
                </a:lnTo>
                <a:lnTo>
                  <a:pt x="790509" y="388667"/>
                </a:lnTo>
                <a:lnTo>
                  <a:pt x="751121" y="356647"/>
                </a:lnTo>
                <a:lnTo>
                  <a:pt x="712595" y="328026"/>
                </a:lnTo>
                <a:lnTo>
                  <a:pt x="675155" y="302616"/>
                </a:lnTo>
                <a:lnTo>
                  <a:pt x="639025" y="280232"/>
                </a:lnTo>
                <a:lnTo>
                  <a:pt x="604430" y="260686"/>
                </a:lnTo>
                <a:lnTo>
                  <a:pt x="540737" y="229365"/>
                </a:lnTo>
                <a:lnTo>
                  <a:pt x="485871" y="207159"/>
                </a:lnTo>
                <a:lnTo>
                  <a:pt x="462307" y="199009"/>
                </a:lnTo>
                <a:lnTo>
                  <a:pt x="498387" y="205281"/>
                </a:lnTo>
                <a:lnTo>
                  <a:pt x="538456" y="213743"/>
                </a:lnTo>
                <a:lnTo>
                  <a:pt x="581985" y="224744"/>
                </a:lnTo>
                <a:lnTo>
                  <a:pt x="628444" y="238639"/>
                </a:lnTo>
                <a:lnTo>
                  <a:pt x="677302" y="255778"/>
                </a:lnTo>
                <a:lnTo>
                  <a:pt x="728032" y="276513"/>
                </a:lnTo>
                <a:lnTo>
                  <a:pt x="780103" y="301197"/>
                </a:lnTo>
                <a:lnTo>
                  <a:pt x="832985" y="330182"/>
                </a:lnTo>
                <a:lnTo>
                  <a:pt x="886149" y="363820"/>
                </a:lnTo>
                <a:lnTo>
                  <a:pt x="939065" y="402463"/>
                </a:lnTo>
                <a:lnTo>
                  <a:pt x="947757" y="406102"/>
                </a:lnTo>
                <a:lnTo>
                  <a:pt x="956687" y="405003"/>
                </a:lnTo>
                <a:lnTo>
                  <a:pt x="963854" y="399712"/>
                </a:lnTo>
                <a:lnTo>
                  <a:pt x="967259" y="390779"/>
                </a:lnTo>
                <a:lnTo>
                  <a:pt x="968069" y="346084"/>
                </a:lnTo>
                <a:lnTo>
                  <a:pt x="962306" y="301869"/>
                </a:lnTo>
                <a:lnTo>
                  <a:pt x="950067" y="258826"/>
                </a:lnTo>
                <a:lnTo>
                  <a:pt x="931445" y="217645"/>
                </a:lnTo>
                <a:lnTo>
                  <a:pt x="906537" y="179018"/>
                </a:lnTo>
                <a:lnTo>
                  <a:pt x="875438" y="143637"/>
                </a:lnTo>
                <a:lnTo>
                  <a:pt x="819348" y="97944"/>
                </a:lnTo>
                <a:lnTo>
                  <a:pt x="752928" y="59243"/>
                </a:lnTo>
                <a:lnTo>
                  <a:pt x="716260" y="42981"/>
                </a:lnTo>
                <a:lnTo>
                  <a:pt x="677507" y="29026"/>
                </a:lnTo>
                <a:lnTo>
                  <a:pt x="636837" y="17563"/>
                </a:lnTo>
                <a:lnTo>
                  <a:pt x="594415" y="8781"/>
                </a:lnTo>
                <a:lnTo>
                  <a:pt x="550407" y="2864"/>
                </a:lnTo>
                <a:lnTo>
                  <a:pt x="504979" y="0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409431" y="3569176"/>
            <a:ext cx="883919" cy="890905"/>
            <a:chOff x="8409431" y="3569176"/>
            <a:chExt cx="883919" cy="890905"/>
          </a:xfrm>
        </p:grpSpPr>
        <p:sp>
          <p:nvSpPr>
            <p:cNvPr id="10" name="object 10"/>
            <p:cNvSpPr/>
            <p:nvPr/>
          </p:nvSpPr>
          <p:spPr>
            <a:xfrm>
              <a:off x="8409431" y="3569208"/>
              <a:ext cx="883919" cy="890905"/>
            </a:xfrm>
            <a:custGeom>
              <a:avLst/>
              <a:gdLst/>
              <a:ahLst/>
              <a:cxnLst/>
              <a:rect l="l" t="t" r="r" b="b"/>
              <a:pathLst>
                <a:path w="883920" h="890904">
                  <a:moveTo>
                    <a:pt x="695071" y="701039"/>
                  </a:moveTo>
                  <a:lnTo>
                    <a:pt x="15367" y="701039"/>
                  </a:lnTo>
                  <a:lnTo>
                    <a:pt x="8733" y="715297"/>
                  </a:lnTo>
                  <a:lnTo>
                    <a:pt x="3921" y="730329"/>
                  </a:lnTo>
                  <a:lnTo>
                    <a:pt x="990" y="745956"/>
                  </a:lnTo>
                  <a:lnTo>
                    <a:pt x="0" y="761999"/>
                  </a:lnTo>
                  <a:lnTo>
                    <a:pt x="10074" y="812051"/>
                  </a:lnTo>
                  <a:lnTo>
                    <a:pt x="37544" y="852947"/>
                  </a:lnTo>
                  <a:lnTo>
                    <a:pt x="78277" y="880532"/>
                  </a:lnTo>
                  <a:lnTo>
                    <a:pt x="128143" y="890650"/>
                  </a:lnTo>
                  <a:lnTo>
                    <a:pt x="756412" y="890650"/>
                  </a:lnTo>
                  <a:lnTo>
                    <a:pt x="756920" y="890523"/>
                  </a:lnTo>
                  <a:lnTo>
                    <a:pt x="757301" y="890523"/>
                  </a:lnTo>
                  <a:lnTo>
                    <a:pt x="806586" y="879982"/>
                  </a:lnTo>
                  <a:lnTo>
                    <a:pt x="846788" y="852392"/>
                  </a:lnTo>
                  <a:lnTo>
                    <a:pt x="849054" y="848994"/>
                  </a:lnTo>
                  <a:lnTo>
                    <a:pt x="755523" y="848994"/>
                  </a:lnTo>
                  <a:lnTo>
                    <a:pt x="722290" y="841813"/>
                  </a:lnTo>
                  <a:lnTo>
                    <a:pt x="695118" y="823071"/>
                  </a:lnTo>
                  <a:lnTo>
                    <a:pt x="676781" y="795541"/>
                  </a:lnTo>
                  <a:lnTo>
                    <a:pt x="670051" y="761999"/>
                  </a:lnTo>
                  <a:lnTo>
                    <a:pt x="671693" y="745063"/>
                  </a:lnTo>
                  <a:lnTo>
                    <a:pt x="676513" y="728995"/>
                  </a:lnTo>
                  <a:lnTo>
                    <a:pt x="684357" y="714190"/>
                  </a:lnTo>
                  <a:lnTo>
                    <a:pt x="695071" y="701039"/>
                  </a:lnTo>
                  <a:close/>
                </a:path>
                <a:path w="883920" h="890904">
                  <a:moveTo>
                    <a:pt x="804418" y="0"/>
                  </a:moveTo>
                  <a:lnTo>
                    <a:pt x="194945" y="0"/>
                  </a:lnTo>
                  <a:lnTo>
                    <a:pt x="184759" y="635"/>
                  </a:lnTo>
                  <a:lnTo>
                    <a:pt x="174990" y="2508"/>
                  </a:lnTo>
                  <a:lnTo>
                    <a:pt x="165673" y="5572"/>
                  </a:lnTo>
                  <a:lnTo>
                    <a:pt x="156845" y="9778"/>
                  </a:lnTo>
                  <a:lnTo>
                    <a:pt x="174712" y="14420"/>
                  </a:lnTo>
                  <a:lnTo>
                    <a:pt x="192722" y="21383"/>
                  </a:lnTo>
                  <a:lnTo>
                    <a:pt x="210637" y="30513"/>
                  </a:lnTo>
                  <a:lnTo>
                    <a:pt x="228219" y="41655"/>
                  </a:lnTo>
                  <a:lnTo>
                    <a:pt x="804418" y="41655"/>
                  </a:lnTo>
                  <a:lnTo>
                    <a:pt x="819118" y="44644"/>
                  </a:lnTo>
                  <a:lnTo>
                    <a:pt x="831151" y="52800"/>
                  </a:lnTo>
                  <a:lnTo>
                    <a:pt x="839279" y="64908"/>
                  </a:lnTo>
                  <a:lnTo>
                    <a:pt x="842264" y="79755"/>
                  </a:lnTo>
                  <a:lnTo>
                    <a:pt x="842264" y="762253"/>
                  </a:lnTo>
                  <a:lnTo>
                    <a:pt x="835465" y="795986"/>
                  </a:lnTo>
                  <a:lnTo>
                    <a:pt x="816927" y="823515"/>
                  </a:lnTo>
                  <a:lnTo>
                    <a:pt x="789435" y="842067"/>
                  </a:lnTo>
                  <a:lnTo>
                    <a:pt x="755776" y="848867"/>
                  </a:lnTo>
                  <a:lnTo>
                    <a:pt x="755523" y="848994"/>
                  </a:lnTo>
                  <a:lnTo>
                    <a:pt x="849054" y="848994"/>
                  </a:lnTo>
                  <a:lnTo>
                    <a:pt x="873869" y="811799"/>
                  </a:lnTo>
                  <a:lnTo>
                    <a:pt x="883793" y="762253"/>
                  </a:lnTo>
                  <a:lnTo>
                    <a:pt x="883793" y="79755"/>
                  </a:lnTo>
                  <a:lnTo>
                    <a:pt x="877534" y="48756"/>
                  </a:lnTo>
                  <a:lnTo>
                    <a:pt x="860488" y="23399"/>
                  </a:lnTo>
                  <a:lnTo>
                    <a:pt x="835251" y="6282"/>
                  </a:lnTo>
                  <a:lnTo>
                    <a:pt x="804418" y="0"/>
                  </a:lnTo>
                  <a:close/>
                </a:path>
                <a:path w="883920" h="890904">
                  <a:moveTo>
                    <a:pt x="115316" y="213613"/>
                  </a:moveTo>
                  <a:lnTo>
                    <a:pt x="115316" y="701039"/>
                  </a:lnTo>
                  <a:lnTo>
                    <a:pt x="156845" y="701039"/>
                  </a:lnTo>
                  <a:lnTo>
                    <a:pt x="156845" y="255269"/>
                  </a:lnTo>
                  <a:lnTo>
                    <a:pt x="115316" y="213613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12447" y="3569176"/>
              <a:ext cx="77247" cy="77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59951" y="3916680"/>
              <a:ext cx="227075" cy="227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3628" y="3604577"/>
              <a:ext cx="674370" cy="594360"/>
            </a:xfrm>
            <a:custGeom>
              <a:avLst/>
              <a:gdLst/>
              <a:ahLst/>
              <a:cxnLst/>
              <a:rect l="l" t="t" r="r" b="b"/>
              <a:pathLst>
                <a:path w="674370" h="594360">
                  <a:moveTo>
                    <a:pt x="361823" y="305371"/>
                  </a:moveTo>
                  <a:lnTo>
                    <a:pt x="80772" y="23050"/>
                  </a:lnTo>
                  <a:lnTo>
                    <a:pt x="104406" y="22542"/>
                  </a:lnTo>
                  <a:lnTo>
                    <a:pt x="130911" y="30340"/>
                  </a:lnTo>
                  <a:lnTo>
                    <a:pt x="184404" y="67627"/>
                  </a:lnTo>
                  <a:lnTo>
                    <a:pt x="212852" y="104292"/>
                  </a:lnTo>
                  <a:lnTo>
                    <a:pt x="227965" y="141795"/>
                  </a:lnTo>
                  <a:lnTo>
                    <a:pt x="251714" y="165671"/>
                  </a:lnTo>
                  <a:lnTo>
                    <a:pt x="238074" y="110109"/>
                  </a:lnTo>
                  <a:lnTo>
                    <a:pt x="197866" y="54165"/>
                  </a:lnTo>
                  <a:lnTo>
                    <a:pt x="164350" y="26479"/>
                  </a:lnTo>
                  <a:lnTo>
                    <a:pt x="129362" y="8089"/>
                  </a:lnTo>
                  <a:lnTo>
                    <a:pt x="95440" y="0"/>
                  </a:lnTo>
                  <a:lnTo>
                    <a:pt x="65151" y="3238"/>
                  </a:lnTo>
                  <a:lnTo>
                    <a:pt x="64135" y="3492"/>
                  </a:lnTo>
                  <a:lnTo>
                    <a:pt x="62484" y="4762"/>
                  </a:lnTo>
                  <a:lnTo>
                    <a:pt x="0" y="67500"/>
                  </a:lnTo>
                  <a:lnTo>
                    <a:pt x="299339" y="368109"/>
                  </a:lnTo>
                  <a:lnTo>
                    <a:pt x="361823" y="305371"/>
                  </a:lnTo>
                  <a:close/>
                </a:path>
                <a:path w="674370" h="594360">
                  <a:moveTo>
                    <a:pt x="368681" y="479742"/>
                  </a:moveTo>
                  <a:lnTo>
                    <a:pt x="343077" y="459066"/>
                  </a:lnTo>
                  <a:lnTo>
                    <a:pt x="335026" y="452310"/>
                  </a:lnTo>
                  <a:lnTo>
                    <a:pt x="263652" y="452310"/>
                  </a:lnTo>
                  <a:lnTo>
                    <a:pt x="263652" y="479742"/>
                  </a:lnTo>
                  <a:lnTo>
                    <a:pt x="368681" y="479742"/>
                  </a:lnTo>
                  <a:close/>
                </a:path>
                <a:path w="674370" h="594360">
                  <a:moveTo>
                    <a:pt x="673481" y="452310"/>
                  </a:moveTo>
                  <a:lnTo>
                    <a:pt x="531876" y="452310"/>
                  </a:lnTo>
                  <a:lnTo>
                    <a:pt x="542290" y="479742"/>
                  </a:lnTo>
                  <a:lnTo>
                    <a:pt x="673481" y="479742"/>
                  </a:lnTo>
                  <a:lnTo>
                    <a:pt x="673481" y="452310"/>
                  </a:lnTo>
                  <a:close/>
                </a:path>
                <a:path w="674370" h="594360">
                  <a:moveTo>
                    <a:pt x="673481" y="110934"/>
                  </a:moveTo>
                  <a:lnTo>
                    <a:pt x="268224" y="110934"/>
                  </a:lnTo>
                  <a:lnTo>
                    <a:pt x="270865" y="117792"/>
                  </a:lnTo>
                  <a:lnTo>
                    <a:pt x="273126" y="124650"/>
                  </a:lnTo>
                  <a:lnTo>
                    <a:pt x="275018" y="131508"/>
                  </a:lnTo>
                  <a:lnTo>
                    <a:pt x="276606" y="138366"/>
                  </a:lnTo>
                  <a:lnTo>
                    <a:pt x="673481" y="138366"/>
                  </a:lnTo>
                  <a:lnTo>
                    <a:pt x="673481" y="110934"/>
                  </a:lnTo>
                  <a:close/>
                </a:path>
                <a:path w="674370" h="594360">
                  <a:moveTo>
                    <a:pt x="673735" y="225234"/>
                  </a:moveTo>
                  <a:lnTo>
                    <a:pt x="321564" y="225234"/>
                  </a:lnTo>
                  <a:lnTo>
                    <a:pt x="349377" y="252666"/>
                  </a:lnTo>
                  <a:lnTo>
                    <a:pt x="673735" y="252666"/>
                  </a:lnTo>
                  <a:lnTo>
                    <a:pt x="673735" y="225234"/>
                  </a:lnTo>
                  <a:close/>
                </a:path>
                <a:path w="674370" h="594360">
                  <a:moveTo>
                    <a:pt x="673963" y="566661"/>
                  </a:moveTo>
                  <a:lnTo>
                    <a:pt x="263652" y="566661"/>
                  </a:lnTo>
                  <a:lnTo>
                    <a:pt x="263652" y="594042"/>
                  </a:lnTo>
                  <a:lnTo>
                    <a:pt x="673963" y="594042"/>
                  </a:lnTo>
                  <a:lnTo>
                    <a:pt x="673963" y="566661"/>
                  </a:lnTo>
                  <a:close/>
                </a:path>
                <a:path w="674370" h="594360">
                  <a:moveTo>
                    <a:pt x="673989" y="339534"/>
                  </a:moveTo>
                  <a:lnTo>
                    <a:pt x="445008" y="339534"/>
                  </a:lnTo>
                  <a:lnTo>
                    <a:pt x="462521" y="359879"/>
                  </a:lnTo>
                  <a:lnTo>
                    <a:pt x="468376" y="366966"/>
                  </a:lnTo>
                  <a:lnTo>
                    <a:pt x="673989" y="366966"/>
                  </a:lnTo>
                  <a:lnTo>
                    <a:pt x="673989" y="339534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095238" y="3489197"/>
            <a:ext cx="0" cy="2468880"/>
          </a:xfrm>
          <a:custGeom>
            <a:avLst/>
            <a:gdLst/>
            <a:ahLst/>
            <a:cxnLst/>
            <a:rect l="l" t="t" r="r" b="b"/>
            <a:pathLst>
              <a:path h="2468879">
                <a:moveTo>
                  <a:pt x="0" y="2468879"/>
                </a:moveTo>
                <a:lnTo>
                  <a:pt x="0" y="0"/>
                </a:lnTo>
              </a:path>
            </a:pathLst>
          </a:custGeom>
          <a:ln w="25908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DEDD5-4694-5932-E21C-0B13157B0E3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C1C6623-7DAB-CD43-A888-6C5345EEC6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3432" y="3930396"/>
            <a:ext cx="2732532" cy="187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3930396"/>
            <a:ext cx="2833116" cy="187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576" y="508253"/>
            <a:ext cx="833038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5" dirty="0">
                <a:solidFill>
                  <a:srgbClr val="497B29"/>
                </a:solidFill>
              </a:rPr>
              <a:t>BioMax®</a:t>
            </a:r>
            <a:r>
              <a:rPr lang="en-US" sz="2400" spc="-15" dirty="0">
                <a:solidFill>
                  <a:srgbClr val="497B29"/>
                </a:solidFill>
              </a:rPr>
              <a:t>—History and Development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28688" y="4432147"/>
            <a:ext cx="921385" cy="754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30"/>
              </a:spcBef>
            </a:pPr>
            <a:r>
              <a:rPr sz="1400" dirty="0">
                <a:latin typeface="Calibri"/>
                <a:cs typeface="Calibri"/>
              </a:rPr>
              <a:t>Jan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430"/>
              </a:spcBef>
            </a:pPr>
            <a:r>
              <a:rPr sz="1400" spc="-5" dirty="0">
                <a:latin typeface="Calibri"/>
                <a:cs typeface="Calibri"/>
              </a:rPr>
              <a:t>(3)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BioMax</a:t>
            </a:r>
            <a:r>
              <a:rPr sz="1350" baseline="24691" dirty="0">
                <a:latin typeface="Calibri"/>
                <a:cs typeface="Calibri"/>
              </a:rPr>
              <a:t>®</a:t>
            </a:r>
            <a:endParaRPr sz="1350" baseline="24691">
              <a:latin typeface="Calibri"/>
              <a:cs typeface="Calibri"/>
            </a:endParaRPr>
          </a:p>
          <a:p>
            <a:pPr marL="635" algn="ctr">
              <a:lnSpc>
                <a:spcPts val="1595"/>
              </a:lnSpc>
            </a:pPr>
            <a:r>
              <a:rPr sz="1400" dirty="0">
                <a:latin typeface="Calibri"/>
                <a:cs typeface="Calibri"/>
              </a:rPr>
              <a:t>Gen 1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8205" y="4432147"/>
            <a:ext cx="1272540" cy="754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Calibri"/>
                <a:cs typeface="Calibri"/>
              </a:rPr>
              <a:t>September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430"/>
              </a:spcBef>
            </a:pPr>
            <a:r>
              <a:rPr sz="1400" spc="-5" dirty="0">
                <a:latin typeface="Calibri"/>
                <a:cs typeface="Calibri"/>
              </a:rPr>
              <a:t>(4)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BioMax</a:t>
            </a:r>
            <a:r>
              <a:rPr sz="1350" baseline="24691" dirty="0">
                <a:latin typeface="Calibri"/>
                <a:cs typeface="Calibri"/>
              </a:rPr>
              <a:t>®</a:t>
            </a:r>
            <a:endParaRPr sz="1350" baseline="24691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400" dirty="0">
                <a:latin typeface="Calibri"/>
                <a:cs typeface="Calibri"/>
              </a:rPr>
              <a:t>Gen 2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498" y="2367682"/>
            <a:ext cx="5468620" cy="3472179"/>
            <a:chOff x="524255" y="2371217"/>
            <a:chExt cx="5468620" cy="3472179"/>
          </a:xfrm>
        </p:grpSpPr>
        <p:sp>
          <p:nvSpPr>
            <p:cNvPr id="8" name="object 8"/>
            <p:cNvSpPr/>
            <p:nvPr/>
          </p:nvSpPr>
          <p:spPr>
            <a:xfrm>
              <a:off x="524255" y="3966972"/>
              <a:ext cx="5468112" cy="18760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2400300"/>
              <a:ext cx="2642616" cy="16870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925" y="2385822"/>
              <a:ext cx="2672080" cy="1716405"/>
            </a:xfrm>
            <a:custGeom>
              <a:avLst/>
              <a:gdLst/>
              <a:ahLst/>
              <a:cxnLst/>
              <a:rect l="l" t="t" r="r" b="b"/>
              <a:pathLst>
                <a:path w="2672080" h="1716404">
                  <a:moveTo>
                    <a:pt x="0" y="1716023"/>
                  </a:moveTo>
                  <a:lnTo>
                    <a:pt x="2671572" y="1716023"/>
                  </a:lnTo>
                  <a:lnTo>
                    <a:pt x="2671572" y="0"/>
                  </a:lnTo>
                  <a:lnTo>
                    <a:pt x="0" y="0"/>
                  </a:lnTo>
                  <a:lnTo>
                    <a:pt x="0" y="1716023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0340" y="4432147"/>
            <a:ext cx="1673860" cy="754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430"/>
              </a:spcBef>
            </a:pPr>
            <a:r>
              <a:rPr sz="1400" dirty="0">
                <a:latin typeface="Calibri"/>
                <a:cs typeface="Calibri"/>
              </a:rPr>
              <a:t>BioMax</a:t>
            </a:r>
            <a:r>
              <a:rPr sz="1350" baseline="24691" dirty="0">
                <a:latin typeface="Calibri"/>
                <a:cs typeface="Calibri"/>
              </a:rPr>
              <a:t>® </a:t>
            </a:r>
            <a:r>
              <a:rPr sz="1400" spc="-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Continuous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4010" y="5368290"/>
            <a:ext cx="530225" cy="4959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55"/>
              </a:lnSpc>
              <a:spcBef>
                <a:spcPts val="95"/>
              </a:spcBef>
            </a:pP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50kW</a:t>
            </a:r>
            <a:endParaRPr sz="1600">
              <a:latin typeface="Calibri"/>
              <a:cs typeface="Calibri"/>
            </a:endParaRPr>
          </a:p>
          <a:p>
            <a:pPr marL="47625">
              <a:lnSpc>
                <a:spcPts val="1855"/>
              </a:lnSpc>
            </a:pP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G</a:t>
            </a:r>
            <a:r>
              <a:rPr sz="1600" b="1" spc="-30" dirty="0">
                <a:solidFill>
                  <a:srgbClr val="497B29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oss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6800" y="5348477"/>
            <a:ext cx="7086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745" marR="5080" indent="-1066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125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k</a:t>
            </a:r>
            <a:r>
              <a:rPr sz="1600" b="1" spc="-60" dirty="0">
                <a:solidFill>
                  <a:srgbClr val="497B29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e  </a:t>
            </a: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Gross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3021" y="4432147"/>
            <a:ext cx="1148715" cy="7543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Calibri"/>
                <a:cs typeface="Calibri"/>
              </a:rPr>
              <a:t>Dec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2012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  <a:spcBef>
                <a:spcPts val="430"/>
              </a:spcBef>
            </a:pPr>
            <a:r>
              <a:rPr sz="1400" dirty="0">
                <a:latin typeface="Calibri"/>
                <a:cs typeface="Calibri"/>
              </a:rPr>
              <a:t>BioMax</a:t>
            </a:r>
            <a:r>
              <a:rPr sz="1350" baseline="24691" dirty="0">
                <a:latin typeface="Calibri"/>
                <a:cs typeface="Calibri"/>
              </a:rPr>
              <a:t>® </a:t>
            </a:r>
            <a:r>
              <a:rPr sz="1400" dirty="0">
                <a:latin typeface="Calibri"/>
                <a:cs typeface="Calibri"/>
              </a:rPr>
              <a:t>Gen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Runs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24x7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3064" y="4434477"/>
            <a:ext cx="1148080" cy="7550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400" dirty="0">
                <a:latin typeface="Calibri"/>
                <a:cs typeface="Calibri"/>
              </a:rPr>
              <a:t>Jan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  <a:p>
            <a:pPr marL="38100" marR="30480" algn="ctr">
              <a:lnSpc>
                <a:spcPts val="1510"/>
              </a:lnSpc>
              <a:spcBef>
                <a:spcPts val="625"/>
              </a:spcBef>
            </a:pPr>
            <a:r>
              <a:rPr sz="1400" dirty="0">
                <a:latin typeface="Calibri"/>
                <a:cs typeface="Calibri"/>
              </a:rPr>
              <a:t>BioMax</a:t>
            </a:r>
            <a:r>
              <a:rPr sz="1350" baseline="24691" dirty="0">
                <a:latin typeface="Calibri"/>
                <a:cs typeface="Calibri"/>
              </a:rPr>
              <a:t>® </a:t>
            </a:r>
            <a:r>
              <a:rPr sz="1400" dirty="0">
                <a:latin typeface="Calibri"/>
                <a:cs typeface="Calibri"/>
              </a:rPr>
              <a:t>Gen 2  </a:t>
            </a:r>
            <a:r>
              <a:rPr sz="1400" spc="-5" dirty="0">
                <a:latin typeface="Calibri"/>
                <a:cs typeface="Calibri"/>
              </a:rPr>
              <a:t>Runs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24x7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9589" y="4142359"/>
            <a:ext cx="2062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497B29"/>
                </a:solidFill>
                <a:latin typeface="Calibri"/>
                <a:cs typeface="Calibri"/>
              </a:rPr>
              <a:t>Now—Gen</a:t>
            </a:r>
            <a:r>
              <a:rPr sz="1400" b="1" spc="-13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1</a:t>
            </a:r>
            <a:r>
              <a:rPr sz="1400" b="1" spc="-9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497B29"/>
                </a:solidFill>
                <a:latin typeface="Calibri"/>
                <a:cs typeface="Calibri"/>
              </a:rPr>
              <a:t>and</a:t>
            </a:r>
            <a:r>
              <a:rPr sz="1400" b="1" spc="-120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497B29"/>
                </a:solidFill>
                <a:latin typeface="Calibri"/>
                <a:cs typeface="Calibri"/>
              </a:rPr>
              <a:t>Gen</a:t>
            </a:r>
            <a:r>
              <a:rPr sz="1400" b="1" spc="-13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2</a:t>
            </a:r>
            <a:r>
              <a:rPr sz="1400" b="1" spc="-90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497B29"/>
                </a:solidFill>
                <a:latin typeface="Calibri"/>
                <a:cs typeface="Calibri"/>
              </a:rPr>
              <a:t>Array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21780" y="1816607"/>
            <a:ext cx="2736215" cy="2339975"/>
            <a:chOff x="6121780" y="1816607"/>
            <a:chExt cx="2736215" cy="2339975"/>
          </a:xfrm>
        </p:grpSpPr>
        <p:sp>
          <p:nvSpPr>
            <p:cNvPr id="18" name="object 18"/>
            <p:cNvSpPr/>
            <p:nvPr/>
          </p:nvSpPr>
          <p:spPr>
            <a:xfrm>
              <a:off x="6150863" y="2441447"/>
              <a:ext cx="2677667" cy="1685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6385" y="2426969"/>
              <a:ext cx="2707005" cy="1714500"/>
            </a:xfrm>
            <a:custGeom>
              <a:avLst/>
              <a:gdLst/>
              <a:ahLst/>
              <a:cxnLst/>
              <a:rect l="l" t="t" r="r" b="b"/>
              <a:pathLst>
                <a:path w="2707004" h="1714500">
                  <a:moveTo>
                    <a:pt x="0" y="1714499"/>
                  </a:moveTo>
                  <a:lnTo>
                    <a:pt x="2706623" y="1714499"/>
                  </a:lnTo>
                  <a:lnTo>
                    <a:pt x="2706623" y="0"/>
                  </a:lnTo>
                  <a:lnTo>
                    <a:pt x="0" y="0"/>
                  </a:lnTo>
                  <a:lnTo>
                    <a:pt x="0" y="1714499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3431" y="1816607"/>
              <a:ext cx="2733040" cy="600710"/>
            </a:xfrm>
            <a:custGeom>
              <a:avLst/>
              <a:gdLst/>
              <a:ahLst/>
              <a:cxnLst/>
              <a:rect l="l" t="t" r="r" b="b"/>
              <a:pathLst>
                <a:path w="2733040" h="600710">
                  <a:moveTo>
                    <a:pt x="2732532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2732532" y="600456"/>
                  </a:lnTo>
                  <a:lnTo>
                    <a:pt x="2732532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36448" y="1816607"/>
            <a:ext cx="5461000" cy="2299970"/>
            <a:chOff x="536448" y="1816607"/>
            <a:chExt cx="5461000" cy="2299970"/>
          </a:xfrm>
        </p:grpSpPr>
        <p:sp>
          <p:nvSpPr>
            <p:cNvPr id="22" name="object 22"/>
            <p:cNvSpPr/>
            <p:nvPr/>
          </p:nvSpPr>
          <p:spPr>
            <a:xfrm>
              <a:off x="3238499" y="2400299"/>
              <a:ext cx="2726436" cy="16870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24021" y="2385821"/>
              <a:ext cx="2755900" cy="1716405"/>
            </a:xfrm>
            <a:custGeom>
              <a:avLst/>
              <a:gdLst/>
              <a:ahLst/>
              <a:cxnLst/>
              <a:rect l="l" t="t" r="r" b="b"/>
              <a:pathLst>
                <a:path w="2755900" h="1716404">
                  <a:moveTo>
                    <a:pt x="0" y="1716023"/>
                  </a:moveTo>
                  <a:lnTo>
                    <a:pt x="2755392" y="1716023"/>
                  </a:lnTo>
                  <a:lnTo>
                    <a:pt x="2755392" y="0"/>
                  </a:lnTo>
                  <a:lnTo>
                    <a:pt x="0" y="0"/>
                  </a:lnTo>
                  <a:lnTo>
                    <a:pt x="0" y="1716023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6448" y="1816607"/>
              <a:ext cx="5461000" cy="600710"/>
            </a:xfrm>
            <a:custGeom>
              <a:avLst/>
              <a:gdLst/>
              <a:ahLst/>
              <a:cxnLst/>
              <a:rect l="l" t="t" r="r" b="b"/>
              <a:pathLst>
                <a:path w="5461000" h="600710">
                  <a:moveTo>
                    <a:pt x="5460492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5460492" y="600456"/>
                  </a:lnTo>
                  <a:lnTo>
                    <a:pt x="5460492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6795" y="1269949"/>
            <a:ext cx="7974330" cy="969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7E7E7E"/>
                </a:solidFill>
                <a:latin typeface="Calibri"/>
                <a:cs typeface="Calibri"/>
              </a:rPr>
              <a:t>Over </a:t>
            </a: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120,000 </a:t>
            </a:r>
            <a:r>
              <a:rPr sz="2000" b="1" spc="-5" dirty="0">
                <a:solidFill>
                  <a:srgbClr val="7E7E7E"/>
                </a:solidFill>
                <a:latin typeface="Calibri"/>
                <a:cs typeface="Calibri"/>
              </a:rPr>
              <a:t>hours </a:t>
            </a: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7E7E7E"/>
                </a:solidFill>
                <a:latin typeface="Calibri"/>
                <a:cs typeface="Calibri"/>
              </a:rPr>
              <a:t>operation </a:t>
            </a:r>
            <a:r>
              <a:rPr sz="2000" b="1" spc="-15" dirty="0">
                <a:solidFill>
                  <a:srgbClr val="7E7E7E"/>
                </a:solidFill>
                <a:latin typeface="Calibri"/>
                <a:cs typeface="Calibri"/>
              </a:rPr>
              <a:t>at </a:t>
            </a:r>
            <a:r>
              <a:rPr sz="2000" b="1" spc="-5" dirty="0">
                <a:solidFill>
                  <a:srgbClr val="7E7E7E"/>
                </a:solidFill>
                <a:latin typeface="Calibri"/>
                <a:cs typeface="Calibri"/>
              </a:rPr>
              <a:t>commercial scale </a:t>
            </a:r>
            <a:r>
              <a:rPr sz="1600" b="1" i="1" spc="-10" dirty="0">
                <a:solidFill>
                  <a:srgbClr val="7E7E7E"/>
                </a:solidFill>
                <a:latin typeface="Calibri"/>
                <a:cs typeface="Calibri"/>
              </a:rPr>
              <a:t>(equivalent to 13</a:t>
            </a:r>
            <a:r>
              <a:rPr sz="1600" b="1" i="1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7E7E7E"/>
                </a:solidFill>
                <a:latin typeface="Calibri"/>
                <a:cs typeface="Calibri"/>
              </a:rPr>
              <a:t>years)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1375410">
              <a:lnSpc>
                <a:spcPct val="100000"/>
              </a:lnSpc>
              <a:spcBef>
                <a:spcPts val="5"/>
              </a:spcBef>
              <a:tabLst>
                <a:tab pos="5965190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Organic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Walnut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Producer,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	Mushroom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Farm,</a:t>
            </a:r>
            <a:r>
              <a:rPr sz="18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85377" y="1816607"/>
            <a:ext cx="2833370" cy="2299970"/>
            <a:chOff x="8985377" y="1816607"/>
            <a:chExt cx="2833370" cy="2299970"/>
          </a:xfrm>
        </p:grpSpPr>
        <p:sp>
          <p:nvSpPr>
            <p:cNvPr id="27" name="object 27"/>
            <p:cNvSpPr/>
            <p:nvPr/>
          </p:nvSpPr>
          <p:spPr>
            <a:xfrm>
              <a:off x="9014460" y="2400299"/>
              <a:ext cx="2775204" cy="16870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982" y="2385821"/>
              <a:ext cx="2804160" cy="1716405"/>
            </a:xfrm>
            <a:custGeom>
              <a:avLst/>
              <a:gdLst/>
              <a:ahLst/>
              <a:cxnLst/>
              <a:rect l="l" t="t" r="r" b="b"/>
              <a:pathLst>
                <a:path w="2804159" h="1716404">
                  <a:moveTo>
                    <a:pt x="0" y="1716023"/>
                  </a:moveTo>
                  <a:lnTo>
                    <a:pt x="2804160" y="1716023"/>
                  </a:lnTo>
                  <a:lnTo>
                    <a:pt x="2804160" y="0"/>
                  </a:lnTo>
                  <a:lnTo>
                    <a:pt x="0" y="0"/>
                  </a:lnTo>
                  <a:lnTo>
                    <a:pt x="0" y="1716023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85504" y="1816607"/>
              <a:ext cx="2833370" cy="600710"/>
            </a:xfrm>
            <a:custGeom>
              <a:avLst/>
              <a:gdLst/>
              <a:ahLst/>
              <a:cxnLst/>
              <a:rect l="l" t="t" r="r" b="b"/>
              <a:pathLst>
                <a:path w="2833370" h="600710">
                  <a:moveTo>
                    <a:pt x="2833116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2833116" y="600456"/>
                  </a:lnTo>
                  <a:lnTo>
                    <a:pt x="2833116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485756" y="1938909"/>
            <a:ext cx="183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Pecan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Producer,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1207" y="4142359"/>
            <a:ext cx="193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497B29"/>
                </a:solidFill>
                <a:latin typeface="Calibri"/>
                <a:cs typeface="Calibri"/>
              </a:rPr>
              <a:t>Then—1st Commercial</a:t>
            </a:r>
            <a:r>
              <a:rPr sz="1400" b="1" spc="-22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497B29"/>
                </a:solidFill>
                <a:latin typeface="Calibri"/>
                <a:cs typeface="Calibri"/>
              </a:rPr>
              <a:t>Unit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23282" y="5348477"/>
            <a:ext cx="7086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745" marR="5080" indent="-1066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155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k</a:t>
            </a:r>
            <a:r>
              <a:rPr sz="1600" b="1" spc="-60" dirty="0">
                <a:solidFill>
                  <a:srgbClr val="497B29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e  </a:t>
            </a: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Gross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03326" y="4174997"/>
            <a:ext cx="5197475" cy="2008505"/>
            <a:chOff x="703326" y="4174997"/>
            <a:chExt cx="5197475" cy="2008505"/>
          </a:xfrm>
        </p:grpSpPr>
        <p:sp>
          <p:nvSpPr>
            <p:cNvPr id="34" name="object 34"/>
            <p:cNvSpPr/>
            <p:nvPr/>
          </p:nvSpPr>
          <p:spPr>
            <a:xfrm>
              <a:off x="3208781" y="4174997"/>
              <a:ext cx="0" cy="2008505"/>
            </a:xfrm>
            <a:custGeom>
              <a:avLst/>
              <a:gdLst/>
              <a:ahLst/>
              <a:cxnLst/>
              <a:rect l="l" t="t" r="r" b="b"/>
              <a:pathLst>
                <a:path h="2008504">
                  <a:moveTo>
                    <a:pt x="0" y="0"/>
                  </a:moveTo>
                  <a:lnTo>
                    <a:pt x="0" y="2008073"/>
                  </a:lnTo>
                </a:path>
              </a:pathLst>
            </a:custGeom>
            <a:ln w="25908">
              <a:solidFill>
                <a:srgbClr val="BEBEB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3326" y="5295137"/>
              <a:ext cx="5197475" cy="0"/>
            </a:xfrm>
            <a:custGeom>
              <a:avLst/>
              <a:gdLst/>
              <a:ahLst/>
              <a:cxnLst/>
              <a:rect l="l" t="t" r="r" b="b"/>
              <a:pathLst>
                <a:path w="5197475">
                  <a:moveTo>
                    <a:pt x="0" y="0"/>
                  </a:moveTo>
                  <a:lnTo>
                    <a:pt x="2369185" y="0"/>
                  </a:lnTo>
                </a:path>
                <a:path w="5197475">
                  <a:moveTo>
                    <a:pt x="2592324" y="0"/>
                  </a:moveTo>
                  <a:lnTo>
                    <a:pt x="3837813" y="0"/>
                  </a:lnTo>
                </a:path>
                <a:path w="5197475">
                  <a:moveTo>
                    <a:pt x="3951732" y="0"/>
                  </a:moveTo>
                  <a:lnTo>
                    <a:pt x="5197221" y="0"/>
                  </a:lnTo>
                </a:path>
              </a:pathLst>
            </a:custGeom>
            <a:ln w="25908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10781" y="4142359"/>
            <a:ext cx="965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3</a:t>
            </a:r>
            <a:r>
              <a:rPr sz="1400" b="1" spc="-10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497B29"/>
                </a:solidFill>
                <a:latin typeface="Calibri"/>
                <a:cs typeface="Calibri"/>
              </a:rPr>
              <a:t>Gen</a:t>
            </a:r>
            <a:r>
              <a:rPr sz="1400" b="1" spc="-14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1</a:t>
            </a:r>
            <a:r>
              <a:rPr sz="1400" b="1" spc="-100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497B29"/>
                </a:solidFill>
                <a:latin typeface="Calibri"/>
                <a:cs typeface="Calibri"/>
              </a:rPr>
              <a:t>Array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23144" y="4142359"/>
            <a:ext cx="965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4</a:t>
            </a:r>
            <a:r>
              <a:rPr sz="1400" b="1" spc="-10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497B29"/>
                </a:solidFill>
                <a:latin typeface="Calibri"/>
                <a:cs typeface="Calibri"/>
              </a:rPr>
              <a:t>Gen</a:t>
            </a:r>
            <a:r>
              <a:rPr sz="1400" b="1" spc="-14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97B29"/>
                </a:solidFill>
                <a:latin typeface="Calibri"/>
                <a:cs typeface="Calibri"/>
              </a:rPr>
              <a:t>2</a:t>
            </a:r>
            <a:r>
              <a:rPr sz="1400" b="1" spc="-100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497B29"/>
                </a:solidFill>
                <a:latin typeface="Calibri"/>
                <a:cs typeface="Calibri"/>
              </a:rPr>
              <a:t>Array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36383" y="5374030"/>
            <a:ext cx="7086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9380" marR="5080" indent="-1066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375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k</a:t>
            </a:r>
            <a:r>
              <a:rPr sz="1600" b="1" spc="-60" dirty="0">
                <a:solidFill>
                  <a:srgbClr val="497B29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e  </a:t>
            </a: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Gross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49636" y="5374030"/>
            <a:ext cx="70866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9380" marR="5080" indent="-1066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620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k</a:t>
            </a:r>
            <a:r>
              <a:rPr sz="1600" b="1" spc="-60" dirty="0">
                <a:solidFill>
                  <a:srgbClr val="497B29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497B29"/>
                </a:solidFill>
                <a:latin typeface="Calibri"/>
                <a:cs typeface="Calibri"/>
              </a:rPr>
              <a:t>e  </a:t>
            </a:r>
            <a:r>
              <a:rPr sz="1600" b="1" spc="-10" dirty="0">
                <a:solidFill>
                  <a:srgbClr val="497B29"/>
                </a:solidFill>
                <a:latin typeface="Calibri"/>
                <a:cs typeface="Calibri"/>
              </a:rPr>
              <a:t>Gross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150864" y="2424683"/>
            <a:ext cx="2677795" cy="2883535"/>
            <a:chOff x="6150864" y="2424683"/>
            <a:chExt cx="2677795" cy="2883535"/>
          </a:xfrm>
        </p:grpSpPr>
        <p:sp>
          <p:nvSpPr>
            <p:cNvPr id="41" name="object 41"/>
            <p:cNvSpPr/>
            <p:nvPr/>
          </p:nvSpPr>
          <p:spPr>
            <a:xfrm>
              <a:off x="6305550" y="5295138"/>
              <a:ext cx="2369185" cy="0"/>
            </a:xfrm>
            <a:custGeom>
              <a:avLst/>
              <a:gdLst/>
              <a:ahLst/>
              <a:cxnLst/>
              <a:rect l="l" t="t" r="r" b="b"/>
              <a:pathLst>
                <a:path w="2369184">
                  <a:moveTo>
                    <a:pt x="0" y="0"/>
                  </a:moveTo>
                  <a:lnTo>
                    <a:pt x="2369184" y="0"/>
                  </a:lnTo>
                </a:path>
              </a:pathLst>
            </a:custGeom>
            <a:ln w="25908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50864" y="2424683"/>
              <a:ext cx="2677667" cy="17023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9217914" y="5295138"/>
            <a:ext cx="2369185" cy="0"/>
          </a:xfrm>
          <a:custGeom>
            <a:avLst/>
            <a:gdLst/>
            <a:ahLst/>
            <a:cxnLst/>
            <a:rect l="l" t="t" r="r" b="b"/>
            <a:pathLst>
              <a:path w="2369184">
                <a:moveTo>
                  <a:pt x="0" y="0"/>
                </a:moveTo>
                <a:lnTo>
                  <a:pt x="2369184" y="0"/>
                </a:lnTo>
              </a:path>
            </a:pathLst>
          </a:custGeom>
          <a:ln w="25908">
            <a:solidFill>
              <a:srgbClr val="62A4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8CE16-281E-4114-8ED6-653E55C300D4}"/>
              </a:ext>
            </a:extLst>
          </p:cNvPr>
          <p:cNvSpPr txBox="1"/>
          <p:nvPr/>
        </p:nvSpPr>
        <p:spPr>
          <a:xfrm flipH="1">
            <a:off x="2892974" y="6132137"/>
            <a:ext cx="640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additional information on Technology, please see Appendix A “Technology Details”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8BDE13-2760-1A56-4171-CFE79019DD61}"/>
              </a:ext>
            </a:extLst>
          </p:cNvPr>
          <p:cNvSpPr txBox="1"/>
          <p:nvPr/>
        </p:nvSpPr>
        <p:spPr>
          <a:xfrm>
            <a:off x="4277070" y="5848915"/>
            <a:ext cx="3562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https://www.youtube.com/watch?v</a:t>
            </a:r>
            <a:r>
              <a:rPr lang="en-US" sz="12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=X2iwiHY6Q0k</a:t>
            </a:r>
            <a:r>
              <a:rPr lang="en-US" sz="1200" u="sng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Date Placeholder 44">
            <a:extLst>
              <a:ext uri="{FF2B5EF4-FFF2-40B4-BE49-F238E27FC236}">
                <a16:creationId xmlns:a16="http://schemas.microsoft.com/office/drawing/2014/main" id="{3E863C8A-28BB-6987-A9B2-D8D1E744786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FE5CFC9-7B80-12B4-0227-AA472FCE4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8253"/>
            <a:ext cx="99900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497B29"/>
                </a:solidFill>
              </a:rPr>
              <a:t>LiquiMax® Advanced Sustainable Aviation Fuel, RNG &amp; H2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5686A-898E-4F14-9252-AAAAE8B2D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43" y="1413498"/>
            <a:ext cx="4275757" cy="2689539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7D6B9889-CB9C-404A-84DE-FDADA6B1A6A3}"/>
              </a:ext>
            </a:extLst>
          </p:cNvPr>
          <p:cNvSpPr txBox="1">
            <a:spLocks noChangeArrowheads="1"/>
          </p:cNvSpPr>
          <p:nvPr/>
        </p:nvSpPr>
        <p:spPr>
          <a:xfrm>
            <a:off x="917621" y="1088576"/>
            <a:ext cx="7329219" cy="472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3366"/>
              </a:buClr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sz="1800" b="1" dirty="0">
                <a:solidFill>
                  <a:srgbClr val="000000"/>
                </a:solidFill>
              </a:rPr>
              <a:t>Small Scale Micro-refinery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Biomass to liquid fuels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Landfill and wellhead flare gases to liquid fuels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Pipeline natural gas and digester gases to liquid fuels</a:t>
            </a:r>
          </a:p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altLang="zh-CN" sz="1800" b="1" dirty="0">
                <a:solidFill>
                  <a:srgbClr val="000000"/>
                </a:solidFill>
              </a:rPr>
              <a:t>Producing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Renewable Natural Gas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Sustainable Aviation Fuels </a:t>
            </a:r>
            <a:r>
              <a:rPr lang="en-US" sz="1200" i="1" dirty="0">
                <a:solidFill>
                  <a:srgbClr val="000000"/>
                </a:solidFill>
              </a:rPr>
              <a:t>(civilian &amp; military)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altLang="zh-CN" sz="1600" dirty="0">
                <a:solidFill>
                  <a:srgbClr val="000000"/>
                </a:solidFill>
              </a:rPr>
              <a:t>Hydrogen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altLang="zh-CN" sz="1600" dirty="0">
                <a:solidFill>
                  <a:srgbClr val="000000"/>
                </a:solidFill>
              </a:rPr>
              <a:t>Renewable Diesel Fuel</a:t>
            </a:r>
            <a:endParaRPr lang="en-US" sz="12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altLang="zh-CN" sz="1800" b="1" dirty="0">
                <a:solidFill>
                  <a:srgbClr val="000000"/>
                </a:solidFill>
              </a:rPr>
              <a:t>Ready to use—</a:t>
            </a:r>
            <a:r>
              <a:rPr lang="en-US" altLang="zh-CN" sz="1800" i="1" dirty="0">
                <a:solidFill>
                  <a:srgbClr val="000000"/>
                </a:solidFill>
              </a:rPr>
              <a:t>”drop-in”—</a:t>
            </a:r>
            <a:r>
              <a:rPr lang="en-US" altLang="zh-CN" sz="1800" b="1" dirty="0">
                <a:solidFill>
                  <a:srgbClr val="000000"/>
                </a:solidFill>
              </a:rPr>
              <a:t>fuels 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altLang="zh-CN" sz="1600" dirty="0">
                <a:solidFill>
                  <a:srgbClr val="000000"/>
                </a:solidFill>
              </a:rPr>
              <a:t>Meet all published fuels standards </a:t>
            </a:r>
            <a:r>
              <a:rPr lang="en-US" altLang="zh-CN" sz="1200" i="1" dirty="0">
                <a:solidFill>
                  <a:srgbClr val="000000"/>
                </a:solidFill>
              </a:rPr>
              <a:t>(including US Military spec)</a:t>
            </a:r>
            <a:endParaRPr lang="en-US" altLang="zh-CN" sz="1600" i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Does not require blending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1600" dirty="0">
                <a:solidFill>
                  <a:srgbClr val="000000"/>
                </a:solidFill>
              </a:rPr>
              <a:t>Does not require engine modification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B5EAA-E8C5-425C-A17D-D2DCD18C3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343400"/>
            <a:ext cx="2154019" cy="1880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216BE-4196-4678-AB43-A267BC4EA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690" y="4524205"/>
            <a:ext cx="2034109" cy="1700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5BCBE-E662-4A42-90D6-A8BE9D671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13" y="4692917"/>
            <a:ext cx="2142830" cy="151176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E7B3C-B14B-730D-0B54-A2DCA88B3A5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6A7A-64E7-8DDA-19BD-3E90A20A16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2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E70414-B36C-49CA-BCA7-0C5DF175D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89" y="3873522"/>
            <a:ext cx="1216433" cy="118998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8253"/>
            <a:ext cx="8980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497B29"/>
                </a:solidFill>
              </a:rPr>
              <a:t>LiquiMax® Advance </a:t>
            </a:r>
            <a:r>
              <a:rPr lang="en-US" sz="3200">
                <a:solidFill>
                  <a:srgbClr val="497B29"/>
                </a:solidFill>
              </a:rPr>
              <a:t>Sustainable Fuel Products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30755" y="1479062"/>
            <a:ext cx="7660845" cy="371832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15"/>
              </a:spcBef>
              <a:buClr>
                <a:srgbClr val="99CA38"/>
              </a:buClr>
              <a:buSzPct val="83333"/>
              <a:buFont typeface="Arial"/>
              <a:buChar char="●"/>
              <a:tabLst>
                <a:tab pos="241300" algn="l"/>
              </a:tabLst>
            </a:pPr>
            <a:r>
              <a:rPr sz="1800" b="1" spc="-5" dirty="0">
                <a:solidFill>
                  <a:srgbClr val="497B29"/>
                </a:solidFill>
                <a:latin typeface="Calibri"/>
                <a:cs typeface="Calibri"/>
              </a:rPr>
              <a:t>LiquiMax®</a:t>
            </a:r>
            <a:r>
              <a:rPr lang="en-US" sz="1800" b="1" spc="-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lang="en-US" sz="1600" i="1" spc="-5" dirty="0">
                <a:solidFill>
                  <a:srgbClr val="497B29"/>
                </a:solidFill>
                <a:latin typeface="Calibri"/>
                <a:cs typeface="Calibri"/>
              </a:rPr>
              <a:t>(Drop-In Liquid Fuels)</a:t>
            </a:r>
            <a:endParaRPr sz="1600" i="1" dirty="0">
              <a:latin typeface="Calibri"/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2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sz="1400" spc="-10" dirty="0">
                <a:latin typeface="Calibri"/>
                <a:cs typeface="Calibri"/>
              </a:rPr>
              <a:t>Proprietary Fischer-Tropsche </a:t>
            </a:r>
            <a:r>
              <a:rPr sz="1400" dirty="0">
                <a:latin typeface="Calibri"/>
                <a:cs typeface="Calibri"/>
              </a:rPr>
              <a:t>Gas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Liquids technology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</a:t>
            </a:r>
            <a:endParaRPr sz="1400" dirty="0">
              <a:latin typeface="Calibri"/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00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sz="1400" spc="-5" dirty="0">
                <a:latin typeface="Calibri"/>
                <a:cs typeface="Calibri"/>
              </a:rPr>
              <a:t>Drop-in </a:t>
            </a:r>
            <a:r>
              <a:rPr sz="1400" spc="-10" dirty="0">
                <a:latin typeface="Calibri"/>
                <a:cs typeface="Calibri"/>
              </a:rPr>
              <a:t>renewable </a:t>
            </a:r>
            <a:r>
              <a:rPr sz="1400" dirty="0">
                <a:latin typeface="Calibri"/>
                <a:cs typeface="Calibri"/>
              </a:rPr>
              <a:t>liquid </a:t>
            </a:r>
            <a:r>
              <a:rPr sz="1400" spc="-5" dirty="0">
                <a:latin typeface="Calibri"/>
                <a:cs typeface="Calibri"/>
              </a:rPr>
              <a:t>fuels including Diesel, </a:t>
            </a:r>
            <a:r>
              <a:rPr sz="1400" spc="-10" dirty="0">
                <a:latin typeface="Calibri"/>
                <a:cs typeface="Calibri"/>
              </a:rPr>
              <a:t>Jet </a:t>
            </a:r>
            <a:r>
              <a:rPr sz="1400" spc="5" dirty="0">
                <a:latin typeface="Calibri"/>
                <a:cs typeface="Calibri"/>
              </a:rPr>
              <a:t>A, </a:t>
            </a:r>
            <a:r>
              <a:rPr sz="1400" spc="-5" dirty="0">
                <a:latin typeface="Calibri"/>
                <a:cs typeface="Calibri"/>
              </a:rPr>
              <a:t>JP8, wax,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etc.</a:t>
            </a:r>
            <a:endParaRPr sz="1400" dirty="0">
              <a:latin typeface="Calibri"/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0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sz="1400" spc="-5" dirty="0">
                <a:latin typeface="Calibri"/>
                <a:cs typeface="Calibri"/>
              </a:rPr>
              <a:t>Developed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US </a:t>
            </a:r>
            <a:r>
              <a:rPr sz="1400" spc="-5" dirty="0">
                <a:latin typeface="Calibri"/>
                <a:cs typeface="Calibri"/>
              </a:rPr>
              <a:t>Department of</a:t>
            </a:r>
            <a:r>
              <a:rPr sz="1400" spc="-10" dirty="0">
                <a:latin typeface="Calibri"/>
                <a:cs typeface="Calibri"/>
              </a:rPr>
              <a:t> Defense</a:t>
            </a:r>
            <a:endParaRPr sz="1400" dirty="0">
              <a:latin typeface="Calibri"/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00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sz="1400" spc="-5" dirty="0">
                <a:latin typeface="Calibri"/>
                <a:cs typeface="Calibri"/>
              </a:rPr>
              <a:t>Commercial </a:t>
            </a:r>
            <a:r>
              <a:rPr sz="1400" spc="-20" dirty="0">
                <a:latin typeface="Calibri"/>
                <a:cs typeface="Calibri"/>
              </a:rPr>
              <a:t>ready, </a:t>
            </a:r>
            <a:r>
              <a:rPr sz="1400" dirty="0">
                <a:latin typeface="Calibri"/>
                <a:cs typeface="Calibri"/>
              </a:rPr>
              <a:t>globally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protected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9CA38"/>
              </a:buClr>
              <a:buFont typeface="Arial"/>
              <a:buChar char="○"/>
            </a:pP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99CA38"/>
              </a:buClr>
              <a:buSzPct val="83333"/>
              <a:buFont typeface="Arial"/>
              <a:buChar char="●"/>
              <a:tabLst>
                <a:tab pos="241300" algn="l"/>
              </a:tabLst>
            </a:pPr>
            <a:r>
              <a:rPr lang="en-US" sz="1800" b="1" spc="-5" dirty="0">
                <a:solidFill>
                  <a:srgbClr val="497B29"/>
                </a:solidFill>
                <a:latin typeface="Calibri"/>
                <a:cs typeface="Calibri"/>
              </a:rPr>
              <a:t>RNG</a:t>
            </a:r>
            <a:r>
              <a:rPr sz="1800" b="1" spc="-5" dirty="0">
                <a:solidFill>
                  <a:srgbClr val="497B29"/>
                </a:solidFill>
                <a:latin typeface="Calibri"/>
                <a:cs typeface="Calibri"/>
              </a:rPr>
              <a:t>Max®</a:t>
            </a:r>
            <a:r>
              <a:rPr lang="en-US" sz="1800" b="1" spc="-5" dirty="0">
                <a:solidFill>
                  <a:srgbClr val="497B29"/>
                </a:solidFill>
                <a:latin typeface="Calibri"/>
                <a:cs typeface="Calibri"/>
              </a:rPr>
              <a:t> </a:t>
            </a:r>
            <a:r>
              <a:rPr lang="en-US" sz="1600" i="1" spc="-5" dirty="0">
                <a:solidFill>
                  <a:srgbClr val="497B29"/>
                </a:solidFill>
                <a:latin typeface="Calibri"/>
                <a:cs typeface="Calibri"/>
              </a:rPr>
              <a:t>(Renewable Natural Gas)</a:t>
            </a:r>
            <a:endParaRPr sz="1600" i="1" dirty="0">
              <a:latin typeface="Calibri"/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2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lang="en-US" sz="1400" dirty="0">
                <a:cs typeface="Calibri"/>
              </a:rPr>
              <a:t>Modified LiquiMax® </a:t>
            </a:r>
            <a:r>
              <a:rPr lang="en-US" sz="1400" spc="-5" dirty="0">
                <a:cs typeface="Calibri"/>
              </a:rPr>
              <a:t>format </a:t>
            </a:r>
            <a:endParaRPr lang="en-US" sz="1400" dirty="0">
              <a:cs typeface="Calibri"/>
            </a:endParaRPr>
          </a:p>
          <a:p>
            <a:pPr marL="488315" lvl="1" indent="-184150">
              <a:spcBef>
                <a:spcPts val="30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lang="en-US" sz="1400" spc="-10" dirty="0">
                <a:cs typeface="Calibri"/>
              </a:rPr>
              <a:t>Produces </a:t>
            </a:r>
            <a:r>
              <a:rPr lang="en-US" sz="1400" spc="-5" dirty="0">
                <a:cs typeface="Calibri"/>
              </a:rPr>
              <a:t>pipeline quality </a:t>
            </a:r>
            <a:r>
              <a:rPr lang="en-US" sz="1400" spc="-10" dirty="0">
                <a:cs typeface="Calibri"/>
              </a:rPr>
              <a:t>renewable natural gas</a:t>
            </a:r>
            <a:r>
              <a:rPr lang="en-US" sz="1400" spc="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(RNG)</a:t>
            </a:r>
            <a:r>
              <a:rPr lang="en-US" sz="1400" b="1" spc="-10" dirty="0">
                <a:solidFill>
                  <a:srgbClr val="497B29"/>
                </a:solidFill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buClr>
                <a:srgbClr val="99CA38"/>
              </a:buClr>
              <a:buSzPct val="83333"/>
              <a:tabLst>
                <a:tab pos="241300" algn="l"/>
              </a:tabLst>
            </a:pPr>
            <a:endParaRPr lang="en-US" b="1" spc="-10" dirty="0">
              <a:solidFill>
                <a:srgbClr val="497B29"/>
              </a:solidFill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99CA38"/>
              </a:buClr>
              <a:buSzPct val="83333"/>
              <a:buFont typeface="Arial"/>
              <a:buChar char="●"/>
              <a:tabLst>
                <a:tab pos="241300" algn="l"/>
              </a:tabLst>
            </a:pPr>
            <a:r>
              <a:rPr lang="en-US" b="1" spc="-10" dirty="0">
                <a:solidFill>
                  <a:srgbClr val="497B29"/>
                </a:solidFill>
                <a:cs typeface="Calibri"/>
              </a:rPr>
              <a:t>H2Max® </a:t>
            </a:r>
            <a:r>
              <a:rPr lang="en-US" sz="1600" i="1" spc="-10" dirty="0">
                <a:solidFill>
                  <a:srgbClr val="497B29"/>
                </a:solidFill>
                <a:cs typeface="Calibri"/>
              </a:rPr>
              <a:t>(Hydrogen)</a:t>
            </a:r>
            <a:endParaRPr lang="en-US" sz="1600" i="1" dirty="0"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2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lang="en-US" sz="1400" dirty="0">
                <a:cs typeface="Calibri"/>
              </a:rPr>
              <a:t>Modified LiquiMax® </a:t>
            </a:r>
            <a:r>
              <a:rPr lang="en-US" sz="1400" spc="-5" dirty="0">
                <a:cs typeface="Calibri"/>
              </a:rPr>
              <a:t>format </a:t>
            </a:r>
            <a:endParaRPr lang="en-US" sz="1400" dirty="0"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05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r>
              <a:rPr lang="en-US" sz="1400" spc="-10" dirty="0">
                <a:cs typeface="Calibri"/>
              </a:rPr>
              <a:t>Produces </a:t>
            </a:r>
            <a:r>
              <a:rPr lang="en-US" sz="1400" spc="-5" dirty="0">
                <a:cs typeface="Calibri"/>
              </a:rPr>
              <a:t>42%+ </a:t>
            </a:r>
            <a:r>
              <a:rPr lang="en-US" sz="1400" spc="-10" dirty="0">
                <a:cs typeface="Calibri"/>
              </a:rPr>
              <a:t>pure</a:t>
            </a:r>
            <a:r>
              <a:rPr lang="en-US" sz="1400" spc="2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Hydrogen</a:t>
            </a:r>
            <a:endParaRPr lang="en-US" sz="1400" dirty="0">
              <a:cs typeface="Calibri"/>
            </a:endParaRPr>
          </a:p>
          <a:p>
            <a:pPr marL="488315" lvl="1" indent="-184150">
              <a:lnSpc>
                <a:spcPct val="100000"/>
              </a:lnSpc>
              <a:spcBef>
                <a:spcPts val="300"/>
              </a:spcBef>
              <a:buClr>
                <a:srgbClr val="99CA38"/>
              </a:buClr>
              <a:buFont typeface="Arial"/>
              <a:buChar char="○"/>
              <a:tabLst>
                <a:tab pos="488950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B3B97-6242-4957-930C-D4EAD43FF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06" y="1761646"/>
            <a:ext cx="1371600" cy="119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54A4D-A7CC-4B0C-8C1E-4C1E7A676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406" y="3036352"/>
            <a:ext cx="1371600" cy="97507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783F9-AA6F-DF2F-33FA-19C003D6C57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2A93C-00FE-3294-77BD-4BDA40745A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8253"/>
            <a:ext cx="100662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497B29"/>
                </a:solidFill>
              </a:rPr>
              <a:t>LiquiMax®</a:t>
            </a:r>
            <a:r>
              <a:rPr lang="en-US" sz="2400" dirty="0">
                <a:solidFill>
                  <a:srgbClr val="497B29"/>
                </a:solidFill>
              </a:rPr>
              <a:t>—Proprietary FT Process &amp; Conversion Efficiencies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1BCDE-D571-4119-945C-D01833B6A6A2}"/>
              </a:ext>
            </a:extLst>
          </p:cNvPr>
          <p:cNvSpPr txBox="1"/>
          <p:nvPr/>
        </p:nvSpPr>
        <p:spPr>
          <a:xfrm>
            <a:off x="1143000" y="1752600"/>
            <a:ext cx="80035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sz="2400" b="1" dirty="0">
                <a:solidFill>
                  <a:srgbClr val="006C31"/>
                </a:solidFill>
              </a:rPr>
              <a:t>Small Scale Micro-refinery Scalability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2000" dirty="0">
                <a:solidFill>
                  <a:srgbClr val="000000"/>
                </a:solidFill>
              </a:rPr>
              <a:t>Modular process allows unlimited scalability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sz="2000" dirty="0">
                <a:solidFill>
                  <a:srgbClr val="000000"/>
                </a:solidFill>
              </a:rPr>
              <a:t>Scalability achieved by increasing number of deployed reactors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altLang="zh-CN" sz="2400" b="1" dirty="0">
                <a:solidFill>
                  <a:srgbClr val="006C31"/>
                </a:solidFill>
              </a:rPr>
              <a:t>Drop-in Fuel Capacity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altLang="zh-CN" sz="2000" dirty="0">
                <a:solidFill>
                  <a:srgbClr val="000000"/>
                </a:solidFill>
              </a:rPr>
              <a:t>3.2 gallons per 1,000 </a:t>
            </a:r>
            <a:r>
              <a:rPr lang="en-US" altLang="zh-CN" sz="2000" dirty="0" err="1">
                <a:solidFill>
                  <a:srgbClr val="000000"/>
                </a:solidFill>
              </a:rPr>
              <a:t>scfm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003366"/>
              </a:buClr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3366"/>
              </a:buClr>
            </a:pPr>
            <a:r>
              <a:rPr lang="en-US" altLang="zh-CN" sz="2400" b="1" dirty="0">
                <a:solidFill>
                  <a:srgbClr val="006C31"/>
                </a:solidFill>
              </a:rPr>
              <a:t>Feedstock conversion efficiencies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r>
              <a:rPr lang="en-US" altLang="zh-CN" sz="2000" dirty="0">
                <a:solidFill>
                  <a:srgbClr val="000000"/>
                </a:solidFill>
              </a:rPr>
              <a:t>42 gallons per ton bone dry feedstock</a:t>
            </a:r>
          </a:p>
          <a:p>
            <a:pPr lvl="1">
              <a:spcBef>
                <a:spcPts val="0"/>
              </a:spcBef>
              <a:buClr>
                <a:srgbClr val="003366"/>
              </a:buClr>
            </a:pPr>
            <a:endParaRPr lang="en-US" altLang="zh-CN" sz="16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70387-C244-4D8F-A7B1-9CB5AAB1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22" y="3505200"/>
            <a:ext cx="5172571" cy="22098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043AF-4934-980E-9F10-87C19550ED1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4389D-1D10-A7FB-AC47-DC01EC6C53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2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980" y="1254252"/>
            <a:ext cx="2347722" cy="2025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576" y="399515"/>
            <a:ext cx="10294824" cy="5148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663064" marR="5080" indent="-1651000">
              <a:lnSpc>
                <a:spcPts val="3260"/>
              </a:lnSpc>
              <a:spcBef>
                <a:spcPts val="695"/>
              </a:spcBef>
            </a:pPr>
            <a:r>
              <a:rPr lang="en-US" sz="3200" dirty="0">
                <a:solidFill>
                  <a:srgbClr val="497B29"/>
                </a:solidFill>
              </a:rPr>
              <a:t>BioMax® </a:t>
            </a:r>
            <a:r>
              <a:rPr sz="3200" dirty="0">
                <a:solidFill>
                  <a:srgbClr val="497B29"/>
                </a:solidFill>
              </a:rPr>
              <a:t>Biochar</a:t>
            </a:r>
            <a:r>
              <a:rPr lang="en-US" sz="2400" dirty="0">
                <a:solidFill>
                  <a:srgbClr val="497B29"/>
                </a:solidFill>
              </a:rPr>
              <a:t>—</a:t>
            </a:r>
            <a:r>
              <a:rPr sz="2400" dirty="0">
                <a:solidFill>
                  <a:srgbClr val="497B29"/>
                </a:solidFill>
              </a:rPr>
              <a:t>High </a:t>
            </a:r>
            <a:r>
              <a:rPr sz="2400" spc="-30" dirty="0">
                <a:solidFill>
                  <a:srgbClr val="497B29"/>
                </a:solidFill>
              </a:rPr>
              <a:t>Quality</a:t>
            </a:r>
            <a:r>
              <a:rPr lang="en-US" sz="2400" spc="-30" dirty="0">
                <a:solidFill>
                  <a:srgbClr val="497B29"/>
                </a:solidFill>
              </a:rPr>
              <a:t> </a:t>
            </a:r>
            <a:r>
              <a:rPr sz="2400" spc="-10" dirty="0">
                <a:solidFill>
                  <a:srgbClr val="497B29"/>
                </a:solidFill>
              </a:rPr>
              <a:t>Byproduct </a:t>
            </a:r>
            <a:r>
              <a:rPr sz="2400" dirty="0">
                <a:solidFill>
                  <a:srgbClr val="497B29"/>
                </a:solidFill>
              </a:rPr>
              <a:t>Enhances </a:t>
            </a:r>
            <a:r>
              <a:rPr sz="2400" spc="-5" dirty="0">
                <a:solidFill>
                  <a:srgbClr val="497B29"/>
                </a:solidFill>
              </a:rPr>
              <a:t>Project</a:t>
            </a:r>
            <a:r>
              <a:rPr sz="2400" spc="-40" dirty="0">
                <a:solidFill>
                  <a:srgbClr val="497B29"/>
                </a:solidFill>
              </a:rPr>
              <a:t> </a:t>
            </a:r>
            <a:r>
              <a:rPr sz="2400" spc="-10" dirty="0">
                <a:solidFill>
                  <a:srgbClr val="497B29"/>
                </a:solidFill>
              </a:rPr>
              <a:t>Economics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59864" y="3838955"/>
            <a:ext cx="1452880" cy="1452880"/>
            <a:chOff x="1959864" y="3838955"/>
            <a:chExt cx="1452880" cy="1452880"/>
          </a:xfrm>
        </p:grpSpPr>
        <p:sp>
          <p:nvSpPr>
            <p:cNvPr id="5" name="object 5"/>
            <p:cNvSpPr/>
            <p:nvPr/>
          </p:nvSpPr>
          <p:spPr>
            <a:xfrm>
              <a:off x="1959864" y="3838955"/>
              <a:ext cx="1452880" cy="1452880"/>
            </a:xfrm>
            <a:custGeom>
              <a:avLst/>
              <a:gdLst/>
              <a:ahLst/>
              <a:cxnLst/>
              <a:rect l="l" t="t" r="r" b="b"/>
              <a:pathLst>
                <a:path w="1452879" h="1452879">
                  <a:moveTo>
                    <a:pt x="726186" y="0"/>
                  </a:moveTo>
                  <a:lnTo>
                    <a:pt x="678438" y="1544"/>
                  </a:lnTo>
                  <a:lnTo>
                    <a:pt x="631515" y="6114"/>
                  </a:lnTo>
                  <a:lnTo>
                    <a:pt x="585513" y="13614"/>
                  </a:lnTo>
                  <a:lnTo>
                    <a:pt x="540527" y="23948"/>
                  </a:lnTo>
                  <a:lnTo>
                    <a:pt x="496653" y="37021"/>
                  </a:lnTo>
                  <a:lnTo>
                    <a:pt x="453986" y="52736"/>
                  </a:lnTo>
                  <a:lnTo>
                    <a:pt x="412622" y="70998"/>
                  </a:lnTo>
                  <a:lnTo>
                    <a:pt x="372658" y="91711"/>
                  </a:lnTo>
                  <a:lnTo>
                    <a:pt x="334187" y="114781"/>
                  </a:lnTo>
                  <a:lnTo>
                    <a:pt x="297308" y="140110"/>
                  </a:lnTo>
                  <a:lnTo>
                    <a:pt x="262113" y="167604"/>
                  </a:lnTo>
                  <a:lnTo>
                    <a:pt x="228701" y="197166"/>
                  </a:lnTo>
                  <a:lnTo>
                    <a:pt x="197166" y="228701"/>
                  </a:lnTo>
                  <a:lnTo>
                    <a:pt x="167604" y="262113"/>
                  </a:lnTo>
                  <a:lnTo>
                    <a:pt x="140110" y="297308"/>
                  </a:lnTo>
                  <a:lnTo>
                    <a:pt x="114781" y="334187"/>
                  </a:lnTo>
                  <a:lnTo>
                    <a:pt x="91711" y="372658"/>
                  </a:lnTo>
                  <a:lnTo>
                    <a:pt x="70998" y="412622"/>
                  </a:lnTo>
                  <a:lnTo>
                    <a:pt x="52736" y="453986"/>
                  </a:lnTo>
                  <a:lnTo>
                    <a:pt x="37021" y="496653"/>
                  </a:lnTo>
                  <a:lnTo>
                    <a:pt x="23948" y="540527"/>
                  </a:lnTo>
                  <a:lnTo>
                    <a:pt x="13614" y="585513"/>
                  </a:lnTo>
                  <a:lnTo>
                    <a:pt x="6114" y="631515"/>
                  </a:lnTo>
                  <a:lnTo>
                    <a:pt x="1544" y="678438"/>
                  </a:lnTo>
                  <a:lnTo>
                    <a:pt x="0" y="726186"/>
                  </a:lnTo>
                  <a:lnTo>
                    <a:pt x="1544" y="773933"/>
                  </a:lnTo>
                  <a:lnTo>
                    <a:pt x="6114" y="820856"/>
                  </a:lnTo>
                  <a:lnTo>
                    <a:pt x="13614" y="866858"/>
                  </a:lnTo>
                  <a:lnTo>
                    <a:pt x="23948" y="911844"/>
                  </a:lnTo>
                  <a:lnTo>
                    <a:pt x="37021" y="955718"/>
                  </a:lnTo>
                  <a:lnTo>
                    <a:pt x="52736" y="998385"/>
                  </a:lnTo>
                  <a:lnTo>
                    <a:pt x="70998" y="1039749"/>
                  </a:lnTo>
                  <a:lnTo>
                    <a:pt x="91711" y="1079713"/>
                  </a:lnTo>
                  <a:lnTo>
                    <a:pt x="114781" y="1118184"/>
                  </a:lnTo>
                  <a:lnTo>
                    <a:pt x="140110" y="1155063"/>
                  </a:lnTo>
                  <a:lnTo>
                    <a:pt x="167604" y="1190258"/>
                  </a:lnTo>
                  <a:lnTo>
                    <a:pt x="197166" y="1223670"/>
                  </a:lnTo>
                  <a:lnTo>
                    <a:pt x="228701" y="1255205"/>
                  </a:lnTo>
                  <a:lnTo>
                    <a:pt x="262113" y="1284767"/>
                  </a:lnTo>
                  <a:lnTo>
                    <a:pt x="297308" y="1312261"/>
                  </a:lnTo>
                  <a:lnTo>
                    <a:pt x="334187" y="1337590"/>
                  </a:lnTo>
                  <a:lnTo>
                    <a:pt x="372658" y="1360660"/>
                  </a:lnTo>
                  <a:lnTo>
                    <a:pt x="412622" y="1381373"/>
                  </a:lnTo>
                  <a:lnTo>
                    <a:pt x="453986" y="1399635"/>
                  </a:lnTo>
                  <a:lnTo>
                    <a:pt x="496653" y="1415350"/>
                  </a:lnTo>
                  <a:lnTo>
                    <a:pt x="540527" y="1428423"/>
                  </a:lnTo>
                  <a:lnTo>
                    <a:pt x="585513" y="1438757"/>
                  </a:lnTo>
                  <a:lnTo>
                    <a:pt x="631515" y="1446257"/>
                  </a:lnTo>
                  <a:lnTo>
                    <a:pt x="678438" y="1450827"/>
                  </a:lnTo>
                  <a:lnTo>
                    <a:pt x="726186" y="1452372"/>
                  </a:lnTo>
                  <a:lnTo>
                    <a:pt x="773933" y="1450827"/>
                  </a:lnTo>
                  <a:lnTo>
                    <a:pt x="820856" y="1446257"/>
                  </a:lnTo>
                  <a:lnTo>
                    <a:pt x="866858" y="1438757"/>
                  </a:lnTo>
                  <a:lnTo>
                    <a:pt x="911844" y="1428423"/>
                  </a:lnTo>
                  <a:lnTo>
                    <a:pt x="955718" y="1415350"/>
                  </a:lnTo>
                  <a:lnTo>
                    <a:pt x="998385" y="1399635"/>
                  </a:lnTo>
                  <a:lnTo>
                    <a:pt x="1039749" y="1381373"/>
                  </a:lnTo>
                  <a:lnTo>
                    <a:pt x="1079713" y="1360660"/>
                  </a:lnTo>
                  <a:lnTo>
                    <a:pt x="1118184" y="1337590"/>
                  </a:lnTo>
                  <a:lnTo>
                    <a:pt x="1155063" y="1312261"/>
                  </a:lnTo>
                  <a:lnTo>
                    <a:pt x="1190258" y="1284767"/>
                  </a:lnTo>
                  <a:lnTo>
                    <a:pt x="1223670" y="1255205"/>
                  </a:lnTo>
                  <a:lnTo>
                    <a:pt x="1255205" y="1223670"/>
                  </a:lnTo>
                  <a:lnTo>
                    <a:pt x="1284767" y="1190258"/>
                  </a:lnTo>
                  <a:lnTo>
                    <a:pt x="1312261" y="1155063"/>
                  </a:lnTo>
                  <a:lnTo>
                    <a:pt x="1337590" y="1118184"/>
                  </a:lnTo>
                  <a:lnTo>
                    <a:pt x="1360660" y="1079713"/>
                  </a:lnTo>
                  <a:lnTo>
                    <a:pt x="1381373" y="1039749"/>
                  </a:lnTo>
                  <a:lnTo>
                    <a:pt x="1399635" y="998385"/>
                  </a:lnTo>
                  <a:lnTo>
                    <a:pt x="1415350" y="955718"/>
                  </a:lnTo>
                  <a:lnTo>
                    <a:pt x="1428423" y="911844"/>
                  </a:lnTo>
                  <a:lnTo>
                    <a:pt x="1438757" y="866858"/>
                  </a:lnTo>
                  <a:lnTo>
                    <a:pt x="1446257" y="820856"/>
                  </a:lnTo>
                  <a:lnTo>
                    <a:pt x="1450827" y="773933"/>
                  </a:lnTo>
                  <a:lnTo>
                    <a:pt x="1452372" y="726186"/>
                  </a:lnTo>
                  <a:lnTo>
                    <a:pt x="1450827" y="678438"/>
                  </a:lnTo>
                  <a:lnTo>
                    <a:pt x="1446257" y="631515"/>
                  </a:lnTo>
                  <a:lnTo>
                    <a:pt x="1438757" y="585513"/>
                  </a:lnTo>
                  <a:lnTo>
                    <a:pt x="1428423" y="540527"/>
                  </a:lnTo>
                  <a:lnTo>
                    <a:pt x="1415350" y="496653"/>
                  </a:lnTo>
                  <a:lnTo>
                    <a:pt x="1399635" y="453986"/>
                  </a:lnTo>
                  <a:lnTo>
                    <a:pt x="1381373" y="412622"/>
                  </a:lnTo>
                  <a:lnTo>
                    <a:pt x="1360660" y="372658"/>
                  </a:lnTo>
                  <a:lnTo>
                    <a:pt x="1337590" y="334187"/>
                  </a:lnTo>
                  <a:lnTo>
                    <a:pt x="1312261" y="297308"/>
                  </a:lnTo>
                  <a:lnTo>
                    <a:pt x="1284767" y="262113"/>
                  </a:lnTo>
                  <a:lnTo>
                    <a:pt x="1255205" y="228701"/>
                  </a:lnTo>
                  <a:lnTo>
                    <a:pt x="1223670" y="197166"/>
                  </a:lnTo>
                  <a:lnTo>
                    <a:pt x="1190258" y="167604"/>
                  </a:lnTo>
                  <a:lnTo>
                    <a:pt x="1155063" y="140110"/>
                  </a:lnTo>
                  <a:lnTo>
                    <a:pt x="1118184" y="114781"/>
                  </a:lnTo>
                  <a:lnTo>
                    <a:pt x="1079713" y="91711"/>
                  </a:lnTo>
                  <a:lnTo>
                    <a:pt x="1039749" y="70998"/>
                  </a:lnTo>
                  <a:lnTo>
                    <a:pt x="998385" y="52736"/>
                  </a:lnTo>
                  <a:lnTo>
                    <a:pt x="955718" y="37021"/>
                  </a:lnTo>
                  <a:lnTo>
                    <a:pt x="911844" y="23948"/>
                  </a:lnTo>
                  <a:lnTo>
                    <a:pt x="866858" y="13614"/>
                  </a:lnTo>
                  <a:lnTo>
                    <a:pt x="820856" y="6114"/>
                  </a:lnTo>
                  <a:lnTo>
                    <a:pt x="773933" y="1544"/>
                  </a:lnTo>
                  <a:lnTo>
                    <a:pt x="726186" y="0"/>
                  </a:lnTo>
                  <a:close/>
                </a:path>
              </a:pathLst>
            </a:custGeom>
            <a:solidFill>
              <a:srgbClr val="99C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3576" y="4689347"/>
              <a:ext cx="95504" cy="65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3452" y="4297679"/>
              <a:ext cx="425450" cy="523240"/>
            </a:xfrm>
            <a:custGeom>
              <a:avLst/>
              <a:gdLst/>
              <a:ahLst/>
              <a:cxnLst/>
              <a:rect l="l" t="t" r="r" b="b"/>
              <a:pathLst>
                <a:path w="425450" h="523239">
                  <a:moveTo>
                    <a:pt x="228866" y="126453"/>
                  </a:moveTo>
                  <a:lnTo>
                    <a:pt x="224091" y="99606"/>
                  </a:lnTo>
                  <a:lnTo>
                    <a:pt x="211963" y="74676"/>
                  </a:lnTo>
                  <a:lnTo>
                    <a:pt x="199872" y="99606"/>
                  </a:lnTo>
                  <a:lnTo>
                    <a:pt x="195110" y="126453"/>
                  </a:lnTo>
                  <a:lnTo>
                    <a:pt x="197764" y="153606"/>
                  </a:lnTo>
                  <a:lnTo>
                    <a:pt x="207899" y="179451"/>
                  </a:lnTo>
                  <a:lnTo>
                    <a:pt x="216154" y="179451"/>
                  </a:lnTo>
                  <a:lnTo>
                    <a:pt x="226225" y="153606"/>
                  </a:lnTo>
                  <a:lnTo>
                    <a:pt x="228866" y="126453"/>
                  </a:lnTo>
                  <a:close/>
                </a:path>
                <a:path w="425450" h="523239">
                  <a:moveTo>
                    <a:pt x="425196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196215" y="522732"/>
                  </a:lnTo>
                  <a:lnTo>
                    <a:pt x="196215" y="490093"/>
                  </a:lnTo>
                  <a:lnTo>
                    <a:pt x="179832" y="490093"/>
                  </a:lnTo>
                  <a:lnTo>
                    <a:pt x="135331" y="481037"/>
                  </a:lnTo>
                  <a:lnTo>
                    <a:pt x="98983" y="456501"/>
                  </a:lnTo>
                  <a:lnTo>
                    <a:pt x="74460" y="420166"/>
                  </a:lnTo>
                  <a:lnTo>
                    <a:pt x="65405" y="375666"/>
                  </a:lnTo>
                  <a:lnTo>
                    <a:pt x="65405" y="359410"/>
                  </a:lnTo>
                  <a:lnTo>
                    <a:pt x="114427" y="359410"/>
                  </a:lnTo>
                  <a:lnTo>
                    <a:pt x="137198" y="361708"/>
                  </a:lnTo>
                  <a:lnTo>
                    <a:pt x="158838" y="368388"/>
                  </a:lnTo>
                  <a:lnTo>
                    <a:pt x="178714" y="379183"/>
                  </a:lnTo>
                  <a:lnTo>
                    <a:pt x="196215" y="393827"/>
                  </a:lnTo>
                  <a:lnTo>
                    <a:pt x="196215" y="343027"/>
                  </a:lnTo>
                  <a:lnTo>
                    <a:pt x="179832" y="343027"/>
                  </a:lnTo>
                  <a:lnTo>
                    <a:pt x="135331" y="334048"/>
                  </a:lnTo>
                  <a:lnTo>
                    <a:pt x="98983" y="309549"/>
                  </a:lnTo>
                  <a:lnTo>
                    <a:pt x="74460" y="273215"/>
                  </a:lnTo>
                  <a:lnTo>
                    <a:pt x="65405" y="228727"/>
                  </a:lnTo>
                  <a:lnTo>
                    <a:pt x="65405" y="212344"/>
                  </a:lnTo>
                  <a:lnTo>
                    <a:pt x="114427" y="212344"/>
                  </a:lnTo>
                  <a:lnTo>
                    <a:pt x="137198" y="214642"/>
                  </a:lnTo>
                  <a:lnTo>
                    <a:pt x="158838" y="221335"/>
                  </a:lnTo>
                  <a:lnTo>
                    <a:pt x="178714" y="232168"/>
                  </a:lnTo>
                  <a:lnTo>
                    <a:pt x="196215" y="246888"/>
                  </a:lnTo>
                  <a:lnTo>
                    <a:pt x="196215" y="218567"/>
                  </a:lnTo>
                  <a:lnTo>
                    <a:pt x="170294" y="175272"/>
                  </a:lnTo>
                  <a:lnTo>
                    <a:pt x="162572" y="127063"/>
                  </a:lnTo>
                  <a:lnTo>
                    <a:pt x="172872" y="79336"/>
                  </a:lnTo>
                  <a:lnTo>
                    <a:pt x="201041" y="37465"/>
                  </a:lnTo>
                  <a:lnTo>
                    <a:pt x="212598" y="25908"/>
                  </a:lnTo>
                  <a:lnTo>
                    <a:pt x="224155" y="37465"/>
                  </a:lnTo>
                  <a:lnTo>
                    <a:pt x="252310" y="79336"/>
                  </a:lnTo>
                  <a:lnTo>
                    <a:pt x="262610" y="127063"/>
                  </a:lnTo>
                  <a:lnTo>
                    <a:pt x="254889" y="175272"/>
                  </a:lnTo>
                  <a:lnTo>
                    <a:pt x="228981" y="218567"/>
                  </a:lnTo>
                  <a:lnTo>
                    <a:pt x="228981" y="246888"/>
                  </a:lnTo>
                  <a:lnTo>
                    <a:pt x="246468" y="232168"/>
                  </a:lnTo>
                  <a:lnTo>
                    <a:pt x="266344" y="221335"/>
                  </a:lnTo>
                  <a:lnTo>
                    <a:pt x="287985" y="214642"/>
                  </a:lnTo>
                  <a:lnTo>
                    <a:pt x="310769" y="212344"/>
                  </a:lnTo>
                  <a:lnTo>
                    <a:pt x="359791" y="212344"/>
                  </a:lnTo>
                  <a:lnTo>
                    <a:pt x="359791" y="228727"/>
                  </a:lnTo>
                  <a:lnTo>
                    <a:pt x="350723" y="273215"/>
                  </a:lnTo>
                  <a:lnTo>
                    <a:pt x="326199" y="309549"/>
                  </a:lnTo>
                  <a:lnTo>
                    <a:pt x="289852" y="334048"/>
                  </a:lnTo>
                  <a:lnTo>
                    <a:pt x="245364" y="343027"/>
                  </a:lnTo>
                  <a:lnTo>
                    <a:pt x="228981" y="343027"/>
                  </a:lnTo>
                  <a:lnTo>
                    <a:pt x="228981" y="393827"/>
                  </a:lnTo>
                  <a:lnTo>
                    <a:pt x="246468" y="379183"/>
                  </a:lnTo>
                  <a:lnTo>
                    <a:pt x="266344" y="368388"/>
                  </a:lnTo>
                  <a:lnTo>
                    <a:pt x="287985" y="361708"/>
                  </a:lnTo>
                  <a:lnTo>
                    <a:pt x="310769" y="359410"/>
                  </a:lnTo>
                  <a:lnTo>
                    <a:pt x="359791" y="359410"/>
                  </a:lnTo>
                  <a:lnTo>
                    <a:pt x="359791" y="375666"/>
                  </a:lnTo>
                  <a:lnTo>
                    <a:pt x="350723" y="420166"/>
                  </a:lnTo>
                  <a:lnTo>
                    <a:pt x="326199" y="456501"/>
                  </a:lnTo>
                  <a:lnTo>
                    <a:pt x="289852" y="481037"/>
                  </a:lnTo>
                  <a:lnTo>
                    <a:pt x="245364" y="490093"/>
                  </a:lnTo>
                  <a:lnTo>
                    <a:pt x="228981" y="490093"/>
                  </a:lnTo>
                  <a:lnTo>
                    <a:pt x="228981" y="522732"/>
                  </a:lnTo>
                  <a:lnTo>
                    <a:pt x="425196" y="522732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3576" y="4543043"/>
              <a:ext cx="95504" cy="655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2512" y="4689347"/>
              <a:ext cx="95504" cy="65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2512" y="4543043"/>
              <a:ext cx="95504" cy="65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5483" y="4119740"/>
              <a:ext cx="681990" cy="878205"/>
            </a:xfrm>
            <a:custGeom>
              <a:avLst/>
              <a:gdLst/>
              <a:ahLst/>
              <a:cxnLst/>
              <a:rect l="l" t="t" r="r" b="b"/>
              <a:pathLst>
                <a:path w="681989" h="878204">
                  <a:moveTo>
                    <a:pt x="30749" y="1441"/>
                  </a:moveTo>
                  <a:lnTo>
                    <a:pt x="619" y="31572"/>
                  </a:lnTo>
                  <a:lnTo>
                    <a:pt x="2738" y="42494"/>
                  </a:lnTo>
                  <a:lnTo>
                    <a:pt x="9096" y="52082"/>
                  </a:lnTo>
                  <a:lnTo>
                    <a:pt x="9985" y="52971"/>
                  </a:lnTo>
                  <a:lnTo>
                    <a:pt x="18825" y="64322"/>
                  </a:lnTo>
                  <a:lnTo>
                    <a:pt x="24780" y="77149"/>
                  </a:lnTo>
                  <a:lnTo>
                    <a:pt x="27701" y="91030"/>
                  </a:lnTo>
                  <a:lnTo>
                    <a:pt x="27384" y="105422"/>
                  </a:lnTo>
                  <a:lnTo>
                    <a:pt x="19510" y="160794"/>
                  </a:lnTo>
                  <a:lnTo>
                    <a:pt x="12755" y="213215"/>
                  </a:lnTo>
                  <a:lnTo>
                    <a:pt x="7426" y="265759"/>
                  </a:lnTo>
                  <a:lnTo>
                    <a:pt x="3523" y="318398"/>
                  </a:lnTo>
                  <a:lnTo>
                    <a:pt x="1047" y="371102"/>
                  </a:lnTo>
                  <a:lnTo>
                    <a:pt x="0" y="423843"/>
                  </a:lnTo>
                  <a:lnTo>
                    <a:pt x="381" y="476592"/>
                  </a:lnTo>
                  <a:lnTo>
                    <a:pt x="2191" y="529319"/>
                  </a:lnTo>
                  <a:lnTo>
                    <a:pt x="5432" y="581996"/>
                  </a:lnTo>
                  <a:lnTo>
                    <a:pt x="10104" y="634593"/>
                  </a:lnTo>
                  <a:lnTo>
                    <a:pt x="16208" y="687082"/>
                  </a:lnTo>
                  <a:lnTo>
                    <a:pt x="27638" y="774966"/>
                  </a:lnTo>
                  <a:lnTo>
                    <a:pt x="27811" y="789169"/>
                  </a:lnTo>
                  <a:lnTo>
                    <a:pt x="24828" y="802859"/>
                  </a:lnTo>
                  <a:lnTo>
                    <a:pt x="18869" y="815525"/>
                  </a:lnTo>
                  <a:lnTo>
                    <a:pt x="10112" y="826655"/>
                  </a:lnTo>
                  <a:lnTo>
                    <a:pt x="4143" y="832243"/>
                  </a:lnTo>
                  <a:lnTo>
                    <a:pt x="587" y="839990"/>
                  </a:lnTo>
                  <a:lnTo>
                    <a:pt x="19845" y="876106"/>
                  </a:lnTo>
                  <a:lnTo>
                    <a:pt x="30702" y="878154"/>
                  </a:lnTo>
                  <a:lnTo>
                    <a:pt x="41582" y="876106"/>
                  </a:lnTo>
                  <a:lnTo>
                    <a:pt x="51260" y="869962"/>
                  </a:lnTo>
                  <a:lnTo>
                    <a:pt x="63083" y="860660"/>
                  </a:lnTo>
                  <a:lnTo>
                    <a:pt x="76596" y="854595"/>
                  </a:lnTo>
                  <a:lnTo>
                    <a:pt x="91158" y="851960"/>
                  </a:lnTo>
                  <a:lnTo>
                    <a:pt x="502858" y="851960"/>
                  </a:lnTo>
                  <a:lnTo>
                    <a:pt x="504505" y="851651"/>
                  </a:lnTo>
                  <a:lnTo>
                    <a:pt x="551005" y="840498"/>
                  </a:lnTo>
                  <a:lnTo>
                    <a:pt x="556085" y="839228"/>
                  </a:lnTo>
                  <a:lnTo>
                    <a:pt x="561292" y="837831"/>
                  </a:lnTo>
                  <a:lnTo>
                    <a:pt x="566499" y="837196"/>
                  </a:lnTo>
                  <a:lnTo>
                    <a:pt x="678733" y="837196"/>
                  </a:lnTo>
                  <a:lnTo>
                    <a:pt x="672417" y="827671"/>
                  </a:lnTo>
                  <a:lnTo>
                    <a:pt x="663235" y="816307"/>
                  </a:lnTo>
                  <a:lnTo>
                    <a:pt x="656971" y="803335"/>
                  </a:lnTo>
                  <a:lnTo>
                    <a:pt x="653825" y="789292"/>
                  </a:lnTo>
                  <a:lnTo>
                    <a:pt x="654002" y="774712"/>
                  </a:lnTo>
                  <a:lnTo>
                    <a:pt x="659528" y="733945"/>
                  </a:lnTo>
                  <a:lnTo>
                    <a:pt x="95964" y="733945"/>
                  </a:lnTo>
                  <a:lnTo>
                    <a:pt x="95964" y="145935"/>
                  </a:lnTo>
                  <a:lnTo>
                    <a:pt x="659536" y="145935"/>
                  </a:lnTo>
                  <a:lnTo>
                    <a:pt x="654002" y="105041"/>
                  </a:lnTo>
                  <a:lnTo>
                    <a:pt x="662723" y="64292"/>
                  </a:lnTo>
                  <a:lnTo>
                    <a:pt x="677497" y="47510"/>
                  </a:lnTo>
                  <a:lnTo>
                    <a:pt x="680926" y="39763"/>
                  </a:lnTo>
                  <a:lnTo>
                    <a:pt x="680926" y="27903"/>
                  </a:lnTo>
                  <a:lnTo>
                    <a:pt x="91211" y="27903"/>
                  </a:lnTo>
                  <a:lnTo>
                    <a:pt x="76612" y="25238"/>
                  </a:lnTo>
                  <a:lnTo>
                    <a:pt x="63085" y="19168"/>
                  </a:lnTo>
                  <a:lnTo>
                    <a:pt x="51260" y="9918"/>
                  </a:lnTo>
                  <a:lnTo>
                    <a:pt x="41671" y="3561"/>
                  </a:lnTo>
                  <a:lnTo>
                    <a:pt x="30749" y="1441"/>
                  </a:lnTo>
                  <a:close/>
                </a:path>
                <a:path w="681989" h="878204">
                  <a:moveTo>
                    <a:pt x="678733" y="837196"/>
                  </a:moveTo>
                  <a:lnTo>
                    <a:pt x="571833" y="837196"/>
                  </a:lnTo>
                  <a:lnTo>
                    <a:pt x="583946" y="838389"/>
                  </a:lnTo>
                  <a:lnTo>
                    <a:pt x="595487" y="841880"/>
                  </a:lnTo>
                  <a:lnTo>
                    <a:pt x="606123" y="847537"/>
                  </a:lnTo>
                  <a:lnTo>
                    <a:pt x="615521" y="855230"/>
                  </a:lnTo>
                  <a:lnTo>
                    <a:pt x="630253" y="869835"/>
                  </a:lnTo>
                  <a:lnTo>
                    <a:pt x="639859" y="876051"/>
                  </a:lnTo>
                  <a:lnTo>
                    <a:pt x="650716" y="878122"/>
                  </a:lnTo>
                  <a:lnTo>
                    <a:pt x="661596" y="876051"/>
                  </a:lnTo>
                  <a:lnTo>
                    <a:pt x="671274" y="869835"/>
                  </a:lnTo>
                  <a:lnTo>
                    <a:pt x="672417" y="868692"/>
                  </a:lnTo>
                  <a:lnTo>
                    <a:pt x="678775" y="859104"/>
                  </a:lnTo>
                  <a:lnTo>
                    <a:pt x="680882" y="848245"/>
                  </a:lnTo>
                  <a:lnTo>
                    <a:pt x="680769" y="847537"/>
                  </a:lnTo>
                  <a:lnTo>
                    <a:pt x="678775" y="837260"/>
                  </a:lnTo>
                  <a:close/>
                </a:path>
                <a:path w="681989" h="878204">
                  <a:moveTo>
                    <a:pt x="502858" y="851960"/>
                  </a:moveTo>
                  <a:lnTo>
                    <a:pt x="91158" y="851960"/>
                  </a:lnTo>
                  <a:lnTo>
                    <a:pt x="106124" y="852944"/>
                  </a:lnTo>
                  <a:lnTo>
                    <a:pt x="125555" y="856627"/>
                  </a:lnTo>
                  <a:lnTo>
                    <a:pt x="172770" y="864215"/>
                  </a:lnTo>
                  <a:lnTo>
                    <a:pt x="220207" y="869453"/>
                  </a:lnTo>
                  <a:lnTo>
                    <a:pt x="267776" y="872343"/>
                  </a:lnTo>
                  <a:lnTo>
                    <a:pt x="315389" y="872887"/>
                  </a:lnTo>
                  <a:lnTo>
                    <a:pt x="362958" y="871088"/>
                  </a:lnTo>
                  <a:lnTo>
                    <a:pt x="410392" y="866947"/>
                  </a:lnTo>
                  <a:lnTo>
                    <a:pt x="457604" y="860468"/>
                  </a:lnTo>
                  <a:lnTo>
                    <a:pt x="502858" y="851960"/>
                  </a:lnTo>
                  <a:close/>
                </a:path>
                <a:path w="681989" h="878204">
                  <a:moveTo>
                    <a:pt x="659536" y="145935"/>
                  </a:moveTo>
                  <a:lnTo>
                    <a:pt x="585549" y="145935"/>
                  </a:lnTo>
                  <a:lnTo>
                    <a:pt x="585549" y="733945"/>
                  </a:lnTo>
                  <a:lnTo>
                    <a:pt x="659528" y="733945"/>
                  </a:lnTo>
                  <a:lnTo>
                    <a:pt x="663781" y="702576"/>
                  </a:lnTo>
                  <a:lnTo>
                    <a:pt x="670193" y="650201"/>
                  </a:lnTo>
                  <a:lnTo>
                    <a:pt x="675180" y="597717"/>
                  </a:lnTo>
                  <a:lnTo>
                    <a:pt x="678743" y="545152"/>
                  </a:lnTo>
                  <a:lnTo>
                    <a:pt x="680880" y="492535"/>
                  </a:lnTo>
                  <a:lnTo>
                    <a:pt x="681593" y="439893"/>
                  </a:lnTo>
                  <a:lnTo>
                    <a:pt x="680880" y="387255"/>
                  </a:lnTo>
                  <a:lnTo>
                    <a:pt x="678743" y="334649"/>
                  </a:lnTo>
                  <a:lnTo>
                    <a:pt x="675180" y="282103"/>
                  </a:lnTo>
                  <a:lnTo>
                    <a:pt x="670193" y="229645"/>
                  </a:lnTo>
                  <a:lnTo>
                    <a:pt x="663781" y="177304"/>
                  </a:lnTo>
                  <a:lnTo>
                    <a:pt x="659536" y="145935"/>
                  </a:lnTo>
                  <a:close/>
                </a:path>
                <a:path w="681989" h="878204">
                  <a:moveTo>
                    <a:pt x="366223" y="0"/>
                  </a:moveTo>
                  <a:lnTo>
                    <a:pt x="315323" y="0"/>
                  </a:lnTo>
                  <a:lnTo>
                    <a:pt x="264483" y="2690"/>
                  </a:lnTo>
                  <a:lnTo>
                    <a:pt x="213808" y="8070"/>
                  </a:lnTo>
                  <a:lnTo>
                    <a:pt x="163401" y="16141"/>
                  </a:lnTo>
                  <a:lnTo>
                    <a:pt x="106251" y="26936"/>
                  </a:lnTo>
                  <a:lnTo>
                    <a:pt x="91211" y="27903"/>
                  </a:lnTo>
                  <a:lnTo>
                    <a:pt x="590301" y="27903"/>
                  </a:lnTo>
                  <a:lnTo>
                    <a:pt x="575262" y="26936"/>
                  </a:lnTo>
                  <a:lnTo>
                    <a:pt x="518239" y="16141"/>
                  </a:lnTo>
                  <a:lnTo>
                    <a:pt x="467785" y="8070"/>
                  </a:lnTo>
                  <a:lnTo>
                    <a:pt x="417079" y="2690"/>
                  </a:lnTo>
                  <a:lnTo>
                    <a:pt x="366223" y="0"/>
                  </a:lnTo>
                  <a:close/>
                </a:path>
                <a:path w="681989" h="878204">
                  <a:moveTo>
                    <a:pt x="650763" y="1441"/>
                  </a:moveTo>
                  <a:lnTo>
                    <a:pt x="639841" y="3561"/>
                  </a:lnTo>
                  <a:lnTo>
                    <a:pt x="630253" y="9918"/>
                  </a:lnTo>
                  <a:lnTo>
                    <a:pt x="618428" y="19168"/>
                  </a:lnTo>
                  <a:lnTo>
                    <a:pt x="604901" y="25238"/>
                  </a:lnTo>
                  <a:lnTo>
                    <a:pt x="590301" y="27903"/>
                  </a:lnTo>
                  <a:lnTo>
                    <a:pt x="680926" y="27903"/>
                  </a:lnTo>
                  <a:lnTo>
                    <a:pt x="680926" y="23888"/>
                  </a:lnTo>
                  <a:lnTo>
                    <a:pt x="677878" y="16522"/>
                  </a:lnTo>
                  <a:lnTo>
                    <a:pt x="671274" y="9918"/>
                  </a:lnTo>
                  <a:lnTo>
                    <a:pt x="661685" y="3561"/>
                  </a:lnTo>
                  <a:lnTo>
                    <a:pt x="650763" y="1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245864" y="3838955"/>
            <a:ext cx="1452880" cy="1452880"/>
            <a:chOff x="4245864" y="3838955"/>
            <a:chExt cx="1452880" cy="1452880"/>
          </a:xfrm>
        </p:grpSpPr>
        <p:sp>
          <p:nvSpPr>
            <p:cNvPr id="13" name="object 13"/>
            <p:cNvSpPr/>
            <p:nvPr/>
          </p:nvSpPr>
          <p:spPr>
            <a:xfrm>
              <a:off x="4245864" y="3838955"/>
              <a:ext cx="1452880" cy="1452880"/>
            </a:xfrm>
            <a:custGeom>
              <a:avLst/>
              <a:gdLst/>
              <a:ahLst/>
              <a:cxnLst/>
              <a:rect l="l" t="t" r="r" b="b"/>
              <a:pathLst>
                <a:path w="1452879" h="1452879">
                  <a:moveTo>
                    <a:pt x="726186" y="0"/>
                  </a:moveTo>
                  <a:lnTo>
                    <a:pt x="678438" y="1544"/>
                  </a:lnTo>
                  <a:lnTo>
                    <a:pt x="631515" y="6114"/>
                  </a:lnTo>
                  <a:lnTo>
                    <a:pt x="585513" y="13614"/>
                  </a:lnTo>
                  <a:lnTo>
                    <a:pt x="540527" y="23948"/>
                  </a:lnTo>
                  <a:lnTo>
                    <a:pt x="496653" y="37021"/>
                  </a:lnTo>
                  <a:lnTo>
                    <a:pt x="453986" y="52736"/>
                  </a:lnTo>
                  <a:lnTo>
                    <a:pt x="412622" y="70998"/>
                  </a:lnTo>
                  <a:lnTo>
                    <a:pt x="372658" y="91711"/>
                  </a:lnTo>
                  <a:lnTo>
                    <a:pt x="334187" y="114781"/>
                  </a:lnTo>
                  <a:lnTo>
                    <a:pt x="297308" y="140110"/>
                  </a:lnTo>
                  <a:lnTo>
                    <a:pt x="262113" y="167604"/>
                  </a:lnTo>
                  <a:lnTo>
                    <a:pt x="228701" y="197166"/>
                  </a:lnTo>
                  <a:lnTo>
                    <a:pt x="197166" y="228701"/>
                  </a:lnTo>
                  <a:lnTo>
                    <a:pt x="167604" y="262113"/>
                  </a:lnTo>
                  <a:lnTo>
                    <a:pt x="140110" y="297308"/>
                  </a:lnTo>
                  <a:lnTo>
                    <a:pt x="114781" y="334187"/>
                  </a:lnTo>
                  <a:lnTo>
                    <a:pt x="91711" y="372658"/>
                  </a:lnTo>
                  <a:lnTo>
                    <a:pt x="70998" y="412622"/>
                  </a:lnTo>
                  <a:lnTo>
                    <a:pt x="52736" y="453986"/>
                  </a:lnTo>
                  <a:lnTo>
                    <a:pt x="37021" y="496653"/>
                  </a:lnTo>
                  <a:lnTo>
                    <a:pt x="23948" y="540527"/>
                  </a:lnTo>
                  <a:lnTo>
                    <a:pt x="13614" y="585513"/>
                  </a:lnTo>
                  <a:lnTo>
                    <a:pt x="6114" y="631515"/>
                  </a:lnTo>
                  <a:lnTo>
                    <a:pt x="1544" y="678438"/>
                  </a:lnTo>
                  <a:lnTo>
                    <a:pt x="0" y="726186"/>
                  </a:lnTo>
                  <a:lnTo>
                    <a:pt x="1544" y="773933"/>
                  </a:lnTo>
                  <a:lnTo>
                    <a:pt x="6114" y="820856"/>
                  </a:lnTo>
                  <a:lnTo>
                    <a:pt x="13614" y="866858"/>
                  </a:lnTo>
                  <a:lnTo>
                    <a:pt x="23948" y="911844"/>
                  </a:lnTo>
                  <a:lnTo>
                    <a:pt x="37021" y="955718"/>
                  </a:lnTo>
                  <a:lnTo>
                    <a:pt x="52736" y="998385"/>
                  </a:lnTo>
                  <a:lnTo>
                    <a:pt x="70998" y="1039749"/>
                  </a:lnTo>
                  <a:lnTo>
                    <a:pt x="91711" y="1079713"/>
                  </a:lnTo>
                  <a:lnTo>
                    <a:pt x="114781" y="1118184"/>
                  </a:lnTo>
                  <a:lnTo>
                    <a:pt x="140110" y="1155063"/>
                  </a:lnTo>
                  <a:lnTo>
                    <a:pt x="167604" y="1190258"/>
                  </a:lnTo>
                  <a:lnTo>
                    <a:pt x="197166" y="1223670"/>
                  </a:lnTo>
                  <a:lnTo>
                    <a:pt x="228701" y="1255205"/>
                  </a:lnTo>
                  <a:lnTo>
                    <a:pt x="262113" y="1284767"/>
                  </a:lnTo>
                  <a:lnTo>
                    <a:pt x="297308" y="1312261"/>
                  </a:lnTo>
                  <a:lnTo>
                    <a:pt x="334187" y="1337590"/>
                  </a:lnTo>
                  <a:lnTo>
                    <a:pt x="372658" y="1360660"/>
                  </a:lnTo>
                  <a:lnTo>
                    <a:pt x="412622" y="1381373"/>
                  </a:lnTo>
                  <a:lnTo>
                    <a:pt x="453986" y="1399635"/>
                  </a:lnTo>
                  <a:lnTo>
                    <a:pt x="496653" y="1415350"/>
                  </a:lnTo>
                  <a:lnTo>
                    <a:pt x="540527" y="1428423"/>
                  </a:lnTo>
                  <a:lnTo>
                    <a:pt x="585513" y="1438757"/>
                  </a:lnTo>
                  <a:lnTo>
                    <a:pt x="631515" y="1446257"/>
                  </a:lnTo>
                  <a:lnTo>
                    <a:pt x="678438" y="1450827"/>
                  </a:lnTo>
                  <a:lnTo>
                    <a:pt x="726186" y="1452372"/>
                  </a:lnTo>
                  <a:lnTo>
                    <a:pt x="773933" y="1450827"/>
                  </a:lnTo>
                  <a:lnTo>
                    <a:pt x="820856" y="1446257"/>
                  </a:lnTo>
                  <a:lnTo>
                    <a:pt x="866858" y="1438757"/>
                  </a:lnTo>
                  <a:lnTo>
                    <a:pt x="911844" y="1428423"/>
                  </a:lnTo>
                  <a:lnTo>
                    <a:pt x="955718" y="1415350"/>
                  </a:lnTo>
                  <a:lnTo>
                    <a:pt x="998385" y="1399635"/>
                  </a:lnTo>
                  <a:lnTo>
                    <a:pt x="1039749" y="1381373"/>
                  </a:lnTo>
                  <a:lnTo>
                    <a:pt x="1079713" y="1360660"/>
                  </a:lnTo>
                  <a:lnTo>
                    <a:pt x="1118184" y="1337590"/>
                  </a:lnTo>
                  <a:lnTo>
                    <a:pt x="1155063" y="1312261"/>
                  </a:lnTo>
                  <a:lnTo>
                    <a:pt x="1190258" y="1284767"/>
                  </a:lnTo>
                  <a:lnTo>
                    <a:pt x="1223670" y="1255205"/>
                  </a:lnTo>
                  <a:lnTo>
                    <a:pt x="1255205" y="1223670"/>
                  </a:lnTo>
                  <a:lnTo>
                    <a:pt x="1284767" y="1190258"/>
                  </a:lnTo>
                  <a:lnTo>
                    <a:pt x="1312261" y="1155063"/>
                  </a:lnTo>
                  <a:lnTo>
                    <a:pt x="1337590" y="1118184"/>
                  </a:lnTo>
                  <a:lnTo>
                    <a:pt x="1360660" y="1079713"/>
                  </a:lnTo>
                  <a:lnTo>
                    <a:pt x="1381373" y="1039749"/>
                  </a:lnTo>
                  <a:lnTo>
                    <a:pt x="1399635" y="998385"/>
                  </a:lnTo>
                  <a:lnTo>
                    <a:pt x="1415350" y="955718"/>
                  </a:lnTo>
                  <a:lnTo>
                    <a:pt x="1428423" y="911844"/>
                  </a:lnTo>
                  <a:lnTo>
                    <a:pt x="1438757" y="866858"/>
                  </a:lnTo>
                  <a:lnTo>
                    <a:pt x="1446257" y="820856"/>
                  </a:lnTo>
                  <a:lnTo>
                    <a:pt x="1450827" y="773933"/>
                  </a:lnTo>
                  <a:lnTo>
                    <a:pt x="1452372" y="726186"/>
                  </a:lnTo>
                  <a:lnTo>
                    <a:pt x="1450827" y="678438"/>
                  </a:lnTo>
                  <a:lnTo>
                    <a:pt x="1446257" y="631515"/>
                  </a:lnTo>
                  <a:lnTo>
                    <a:pt x="1438757" y="585513"/>
                  </a:lnTo>
                  <a:lnTo>
                    <a:pt x="1428423" y="540527"/>
                  </a:lnTo>
                  <a:lnTo>
                    <a:pt x="1415350" y="496653"/>
                  </a:lnTo>
                  <a:lnTo>
                    <a:pt x="1399635" y="453986"/>
                  </a:lnTo>
                  <a:lnTo>
                    <a:pt x="1381373" y="412622"/>
                  </a:lnTo>
                  <a:lnTo>
                    <a:pt x="1360660" y="372658"/>
                  </a:lnTo>
                  <a:lnTo>
                    <a:pt x="1337590" y="334187"/>
                  </a:lnTo>
                  <a:lnTo>
                    <a:pt x="1312261" y="297308"/>
                  </a:lnTo>
                  <a:lnTo>
                    <a:pt x="1284767" y="262113"/>
                  </a:lnTo>
                  <a:lnTo>
                    <a:pt x="1255205" y="228701"/>
                  </a:lnTo>
                  <a:lnTo>
                    <a:pt x="1223670" y="197166"/>
                  </a:lnTo>
                  <a:lnTo>
                    <a:pt x="1190258" y="167604"/>
                  </a:lnTo>
                  <a:lnTo>
                    <a:pt x="1155063" y="140110"/>
                  </a:lnTo>
                  <a:lnTo>
                    <a:pt x="1118184" y="114781"/>
                  </a:lnTo>
                  <a:lnTo>
                    <a:pt x="1079713" y="91711"/>
                  </a:lnTo>
                  <a:lnTo>
                    <a:pt x="1039749" y="70998"/>
                  </a:lnTo>
                  <a:lnTo>
                    <a:pt x="998385" y="52736"/>
                  </a:lnTo>
                  <a:lnTo>
                    <a:pt x="955718" y="37021"/>
                  </a:lnTo>
                  <a:lnTo>
                    <a:pt x="911844" y="23948"/>
                  </a:lnTo>
                  <a:lnTo>
                    <a:pt x="866858" y="13614"/>
                  </a:lnTo>
                  <a:lnTo>
                    <a:pt x="820856" y="6114"/>
                  </a:lnTo>
                  <a:lnTo>
                    <a:pt x="773933" y="1544"/>
                  </a:lnTo>
                  <a:lnTo>
                    <a:pt x="726186" y="0"/>
                  </a:lnTo>
                  <a:close/>
                </a:path>
              </a:pathLst>
            </a:custGeom>
            <a:solidFill>
              <a:srgbClr val="37A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800" y="4101528"/>
              <a:ext cx="952500" cy="796290"/>
            </a:xfrm>
            <a:custGeom>
              <a:avLst/>
              <a:gdLst/>
              <a:ahLst/>
              <a:cxnLst/>
              <a:rect l="l" t="t" r="r" b="b"/>
              <a:pathLst>
                <a:path w="952500" h="796289">
                  <a:moveTo>
                    <a:pt x="322707" y="586422"/>
                  </a:moveTo>
                  <a:lnTo>
                    <a:pt x="318490" y="583323"/>
                  </a:lnTo>
                  <a:lnTo>
                    <a:pt x="307822" y="577189"/>
                  </a:lnTo>
                  <a:lnTo>
                    <a:pt x="293611" y="572820"/>
                  </a:lnTo>
                  <a:lnTo>
                    <a:pt x="278765" y="574992"/>
                  </a:lnTo>
                  <a:lnTo>
                    <a:pt x="264185" y="583907"/>
                  </a:lnTo>
                  <a:lnTo>
                    <a:pt x="250444" y="594334"/>
                  </a:lnTo>
                  <a:lnTo>
                    <a:pt x="240220" y="602996"/>
                  </a:lnTo>
                  <a:lnTo>
                    <a:pt x="236220" y="606615"/>
                  </a:lnTo>
                  <a:lnTo>
                    <a:pt x="265049" y="621601"/>
                  </a:lnTo>
                  <a:lnTo>
                    <a:pt x="288124" y="620115"/>
                  </a:lnTo>
                  <a:lnTo>
                    <a:pt x="303441" y="612013"/>
                  </a:lnTo>
                  <a:lnTo>
                    <a:pt x="308991" y="607123"/>
                  </a:lnTo>
                  <a:lnTo>
                    <a:pt x="322707" y="586422"/>
                  </a:lnTo>
                  <a:close/>
                </a:path>
                <a:path w="952500" h="796289">
                  <a:moveTo>
                    <a:pt x="571195" y="385889"/>
                  </a:moveTo>
                  <a:lnTo>
                    <a:pt x="508381" y="227012"/>
                  </a:lnTo>
                  <a:lnTo>
                    <a:pt x="476758" y="205752"/>
                  </a:lnTo>
                  <a:lnTo>
                    <a:pt x="463296" y="208343"/>
                  </a:lnTo>
                  <a:lnTo>
                    <a:pt x="437769" y="219011"/>
                  </a:lnTo>
                  <a:lnTo>
                    <a:pt x="540766" y="52133"/>
                  </a:lnTo>
                  <a:lnTo>
                    <a:pt x="545515" y="39331"/>
                  </a:lnTo>
                  <a:lnTo>
                    <a:pt x="544982" y="26123"/>
                  </a:lnTo>
                  <a:lnTo>
                    <a:pt x="539546" y="14084"/>
                  </a:lnTo>
                  <a:lnTo>
                    <a:pt x="529590" y="4762"/>
                  </a:lnTo>
                  <a:lnTo>
                    <a:pt x="516712" y="0"/>
                  </a:lnTo>
                  <a:lnTo>
                    <a:pt x="503504" y="495"/>
                  </a:lnTo>
                  <a:lnTo>
                    <a:pt x="491451" y="5930"/>
                  </a:lnTo>
                  <a:lnTo>
                    <a:pt x="482092" y="15938"/>
                  </a:lnTo>
                  <a:lnTo>
                    <a:pt x="328803" y="264096"/>
                  </a:lnTo>
                  <a:lnTo>
                    <a:pt x="236220" y="302450"/>
                  </a:lnTo>
                  <a:lnTo>
                    <a:pt x="224815" y="310070"/>
                  </a:lnTo>
                  <a:lnTo>
                    <a:pt x="217500" y="321081"/>
                  </a:lnTo>
                  <a:lnTo>
                    <a:pt x="214871" y="334010"/>
                  </a:lnTo>
                  <a:lnTo>
                    <a:pt x="217551" y="347408"/>
                  </a:lnTo>
                  <a:lnTo>
                    <a:pt x="277749" y="492823"/>
                  </a:lnTo>
                  <a:lnTo>
                    <a:pt x="285356" y="504215"/>
                  </a:lnTo>
                  <a:lnTo>
                    <a:pt x="296379" y="511505"/>
                  </a:lnTo>
                  <a:lnTo>
                    <a:pt x="309359" y="514121"/>
                  </a:lnTo>
                  <a:lnTo>
                    <a:pt x="322834" y="511492"/>
                  </a:lnTo>
                  <a:lnTo>
                    <a:pt x="334162" y="503885"/>
                  </a:lnTo>
                  <a:lnTo>
                    <a:pt x="341452" y="492861"/>
                  </a:lnTo>
                  <a:lnTo>
                    <a:pt x="344093" y="479882"/>
                  </a:lnTo>
                  <a:lnTo>
                    <a:pt x="341503" y="466407"/>
                  </a:lnTo>
                  <a:lnTo>
                    <a:pt x="294513" y="352869"/>
                  </a:lnTo>
                  <a:lnTo>
                    <a:pt x="344297" y="332295"/>
                  </a:lnTo>
                  <a:lnTo>
                    <a:pt x="391287" y="445833"/>
                  </a:lnTo>
                  <a:lnTo>
                    <a:pt x="398894" y="457174"/>
                  </a:lnTo>
                  <a:lnTo>
                    <a:pt x="409917" y="464464"/>
                  </a:lnTo>
                  <a:lnTo>
                    <a:pt x="422897" y="467106"/>
                  </a:lnTo>
                  <a:lnTo>
                    <a:pt x="436372" y="464502"/>
                  </a:lnTo>
                  <a:lnTo>
                    <a:pt x="447751" y="456895"/>
                  </a:lnTo>
                  <a:lnTo>
                    <a:pt x="455041" y="445871"/>
                  </a:lnTo>
                  <a:lnTo>
                    <a:pt x="457657" y="432892"/>
                  </a:lnTo>
                  <a:lnTo>
                    <a:pt x="455041" y="419417"/>
                  </a:lnTo>
                  <a:lnTo>
                    <a:pt x="408051" y="305879"/>
                  </a:lnTo>
                  <a:lnTo>
                    <a:pt x="457835" y="285305"/>
                  </a:lnTo>
                  <a:lnTo>
                    <a:pt x="504825" y="398843"/>
                  </a:lnTo>
                  <a:lnTo>
                    <a:pt x="512483" y="410184"/>
                  </a:lnTo>
                  <a:lnTo>
                    <a:pt x="523506" y="417474"/>
                  </a:lnTo>
                  <a:lnTo>
                    <a:pt x="536448" y="420116"/>
                  </a:lnTo>
                  <a:lnTo>
                    <a:pt x="549910" y="417512"/>
                  </a:lnTo>
                  <a:lnTo>
                    <a:pt x="561289" y="409854"/>
                  </a:lnTo>
                  <a:lnTo>
                    <a:pt x="568579" y="398830"/>
                  </a:lnTo>
                  <a:lnTo>
                    <a:pt x="571195" y="385889"/>
                  </a:lnTo>
                  <a:close/>
                </a:path>
                <a:path w="952500" h="796289">
                  <a:moveTo>
                    <a:pt x="952500" y="776287"/>
                  </a:moveTo>
                  <a:lnTo>
                    <a:pt x="951077" y="769302"/>
                  </a:lnTo>
                  <a:lnTo>
                    <a:pt x="950937" y="768591"/>
                  </a:lnTo>
                  <a:lnTo>
                    <a:pt x="946683" y="762292"/>
                  </a:lnTo>
                  <a:lnTo>
                    <a:pt x="940384" y="758037"/>
                  </a:lnTo>
                  <a:lnTo>
                    <a:pt x="932688" y="756475"/>
                  </a:lnTo>
                  <a:lnTo>
                    <a:pt x="894969" y="756475"/>
                  </a:lnTo>
                  <a:lnTo>
                    <a:pt x="904760" y="744728"/>
                  </a:lnTo>
                  <a:lnTo>
                    <a:pt x="906551" y="742378"/>
                  </a:lnTo>
                  <a:lnTo>
                    <a:pt x="906945" y="741870"/>
                  </a:lnTo>
                  <a:lnTo>
                    <a:pt x="912710" y="734339"/>
                  </a:lnTo>
                  <a:lnTo>
                    <a:pt x="914501" y="731837"/>
                  </a:lnTo>
                  <a:lnTo>
                    <a:pt x="916686" y="728789"/>
                  </a:lnTo>
                  <a:lnTo>
                    <a:pt x="918146" y="726757"/>
                  </a:lnTo>
                  <a:lnTo>
                    <a:pt x="919988" y="724090"/>
                  </a:lnTo>
                  <a:lnTo>
                    <a:pt x="900252" y="712851"/>
                  </a:lnTo>
                  <a:lnTo>
                    <a:pt x="882929" y="707047"/>
                  </a:lnTo>
                  <a:lnTo>
                    <a:pt x="867943" y="705662"/>
                  </a:lnTo>
                  <a:lnTo>
                    <a:pt x="855218" y="707707"/>
                  </a:lnTo>
                  <a:lnTo>
                    <a:pt x="826135" y="728789"/>
                  </a:lnTo>
                  <a:lnTo>
                    <a:pt x="821690" y="728281"/>
                  </a:lnTo>
                  <a:lnTo>
                    <a:pt x="816864" y="722439"/>
                  </a:lnTo>
                  <a:lnTo>
                    <a:pt x="817206" y="718375"/>
                  </a:lnTo>
                  <a:lnTo>
                    <a:pt x="817245" y="717994"/>
                  </a:lnTo>
                  <a:lnTo>
                    <a:pt x="820293" y="715581"/>
                  </a:lnTo>
                  <a:lnTo>
                    <a:pt x="822680" y="713663"/>
                  </a:lnTo>
                  <a:lnTo>
                    <a:pt x="828167" y="709409"/>
                  </a:lnTo>
                  <a:lnTo>
                    <a:pt x="835926" y="703707"/>
                  </a:lnTo>
                  <a:lnTo>
                    <a:pt x="839203" y="701484"/>
                  </a:lnTo>
                  <a:lnTo>
                    <a:pt x="845185" y="697420"/>
                  </a:lnTo>
                  <a:lnTo>
                    <a:pt x="838708" y="688022"/>
                  </a:lnTo>
                  <a:lnTo>
                    <a:pt x="835634" y="683577"/>
                  </a:lnTo>
                  <a:lnTo>
                    <a:pt x="817079" y="656653"/>
                  </a:lnTo>
                  <a:lnTo>
                    <a:pt x="812444" y="649922"/>
                  </a:lnTo>
                  <a:lnTo>
                    <a:pt x="804799" y="638835"/>
                  </a:lnTo>
                  <a:lnTo>
                    <a:pt x="804799" y="721423"/>
                  </a:lnTo>
                  <a:lnTo>
                    <a:pt x="804799" y="728789"/>
                  </a:lnTo>
                  <a:lnTo>
                    <a:pt x="800354" y="731837"/>
                  </a:lnTo>
                  <a:lnTo>
                    <a:pt x="789305" y="731837"/>
                  </a:lnTo>
                  <a:lnTo>
                    <a:pt x="784733" y="728789"/>
                  </a:lnTo>
                  <a:lnTo>
                    <a:pt x="784733" y="721423"/>
                  </a:lnTo>
                  <a:lnTo>
                    <a:pt x="789305" y="718375"/>
                  </a:lnTo>
                  <a:lnTo>
                    <a:pt x="800354" y="718375"/>
                  </a:lnTo>
                  <a:lnTo>
                    <a:pt x="804799" y="721423"/>
                  </a:lnTo>
                  <a:lnTo>
                    <a:pt x="804799" y="638835"/>
                  </a:lnTo>
                  <a:lnTo>
                    <a:pt x="802030" y="634809"/>
                  </a:lnTo>
                  <a:lnTo>
                    <a:pt x="783412" y="607758"/>
                  </a:lnTo>
                  <a:lnTo>
                    <a:pt x="780669" y="603694"/>
                  </a:lnTo>
                  <a:lnTo>
                    <a:pt x="776605" y="598995"/>
                  </a:lnTo>
                  <a:lnTo>
                    <a:pt x="772033" y="594931"/>
                  </a:lnTo>
                  <a:lnTo>
                    <a:pt x="770001" y="593293"/>
                  </a:lnTo>
                  <a:lnTo>
                    <a:pt x="770001" y="748347"/>
                  </a:lnTo>
                  <a:lnTo>
                    <a:pt x="770001" y="763333"/>
                  </a:lnTo>
                  <a:lnTo>
                    <a:pt x="760984" y="769302"/>
                  </a:lnTo>
                  <a:lnTo>
                    <a:pt x="738886" y="769302"/>
                  </a:lnTo>
                  <a:lnTo>
                    <a:pt x="729996" y="763333"/>
                  </a:lnTo>
                  <a:lnTo>
                    <a:pt x="729996" y="748347"/>
                  </a:lnTo>
                  <a:lnTo>
                    <a:pt x="738886" y="742378"/>
                  </a:lnTo>
                  <a:lnTo>
                    <a:pt x="760984" y="742378"/>
                  </a:lnTo>
                  <a:lnTo>
                    <a:pt x="770001" y="748347"/>
                  </a:lnTo>
                  <a:lnTo>
                    <a:pt x="770001" y="593293"/>
                  </a:lnTo>
                  <a:lnTo>
                    <a:pt x="749935" y="577049"/>
                  </a:lnTo>
                  <a:lnTo>
                    <a:pt x="749935" y="662622"/>
                  </a:lnTo>
                  <a:lnTo>
                    <a:pt x="749935" y="677608"/>
                  </a:lnTo>
                  <a:lnTo>
                    <a:pt x="741045" y="683577"/>
                  </a:lnTo>
                  <a:lnTo>
                    <a:pt x="718947" y="683577"/>
                  </a:lnTo>
                  <a:lnTo>
                    <a:pt x="709930" y="677608"/>
                  </a:lnTo>
                  <a:lnTo>
                    <a:pt x="709930" y="663473"/>
                  </a:lnTo>
                  <a:lnTo>
                    <a:pt x="709930" y="662622"/>
                  </a:lnTo>
                  <a:lnTo>
                    <a:pt x="718947" y="656653"/>
                  </a:lnTo>
                  <a:lnTo>
                    <a:pt x="741045" y="656653"/>
                  </a:lnTo>
                  <a:lnTo>
                    <a:pt x="749935" y="662622"/>
                  </a:lnTo>
                  <a:lnTo>
                    <a:pt x="749935" y="577049"/>
                  </a:lnTo>
                  <a:lnTo>
                    <a:pt x="726363" y="557974"/>
                  </a:lnTo>
                  <a:lnTo>
                    <a:pt x="697230" y="534390"/>
                  </a:lnTo>
                  <a:lnTo>
                    <a:pt x="697230" y="621220"/>
                  </a:lnTo>
                  <a:lnTo>
                    <a:pt x="695210" y="626516"/>
                  </a:lnTo>
                  <a:lnTo>
                    <a:pt x="691642" y="629335"/>
                  </a:lnTo>
                  <a:lnTo>
                    <a:pt x="691642" y="652843"/>
                  </a:lnTo>
                  <a:lnTo>
                    <a:pt x="691642" y="660336"/>
                  </a:lnTo>
                  <a:lnTo>
                    <a:pt x="687070" y="663384"/>
                  </a:lnTo>
                  <a:lnTo>
                    <a:pt x="676021" y="663384"/>
                  </a:lnTo>
                  <a:lnTo>
                    <a:pt x="671576" y="660336"/>
                  </a:lnTo>
                  <a:lnTo>
                    <a:pt x="671576" y="652843"/>
                  </a:lnTo>
                  <a:lnTo>
                    <a:pt x="676021" y="649922"/>
                  </a:lnTo>
                  <a:lnTo>
                    <a:pt x="687070" y="649922"/>
                  </a:lnTo>
                  <a:lnTo>
                    <a:pt x="691642" y="652843"/>
                  </a:lnTo>
                  <a:lnTo>
                    <a:pt x="691642" y="629335"/>
                  </a:lnTo>
                  <a:lnTo>
                    <a:pt x="689737" y="630834"/>
                  </a:lnTo>
                  <a:lnTo>
                    <a:pt x="681583" y="633742"/>
                  </a:lnTo>
                  <a:lnTo>
                    <a:pt x="671576" y="634809"/>
                  </a:lnTo>
                  <a:lnTo>
                    <a:pt x="661619" y="633742"/>
                  </a:lnTo>
                  <a:lnTo>
                    <a:pt x="653453" y="630834"/>
                  </a:lnTo>
                  <a:lnTo>
                    <a:pt x="647941" y="626516"/>
                  </a:lnTo>
                  <a:lnTo>
                    <a:pt x="645922" y="621220"/>
                  </a:lnTo>
                  <a:lnTo>
                    <a:pt x="647941" y="616013"/>
                  </a:lnTo>
                  <a:lnTo>
                    <a:pt x="653453" y="611733"/>
                  </a:lnTo>
                  <a:lnTo>
                    <a:pt x="661619" y="608838"/>
                  </a:lnTo>
                  <a:lnTo>
                    <a:pt x="671576" y="607758"/>
                  </a:lnTo>
                  <a:lnTo>
                    <a:pt x="681583" y="608838"/>
                  </a:lnTo>
                  <a:lnTo>
                    <a:pt x="689737" y="611733"/>
                  </a:lnTo>
                  <a:lnTo>
                    <a:pt x="695210" y="616013"/>
                  </a:lnTo>
                  <a:lnTo>
                    <a:pt x="697230" y="621220"/>
                  </a:lnTo>
                  <a:lnTo>
                    <a:pt x="697230" y="534390"/>
                  </a:lnTo>
                  <a:lnTo>
                    <a:pt x="691388" y="529653"/>
                  </a:lnTo>
                  <a:lnTo>
                    <a:pt x="686676" y="537006"/>
                  </a:lnTo>
                  <a:lnTo>
                    <a:pt x="681609" y="544220"/>
                  </a:lnTo>
                  <a:lnTo>
                    <a:pt x="676338" y="550786"/>
                  </a:lnTo>
                  <a:lnTo>
                    <a:pt x="671068" y="556196"/>
                  </a:lnTo>
                  <a:lnTo>
                    <a:pt x="669671" y="557339"/>
                  </a:lnTo>
                  <a:lnTo>
                    <a:pt x="668020" y="557974"/>
                  </a:lnTo>
                  <a:lnTo>
                    <a:pt x="664464" y="557974"/>
                  </a:lnTo>
                  <a:lnTo>
                    <a:pt x="662559" y="557212"/>
                  </a:lnTo>
                  <a:lnTo>
                    <a:pt x="661162" y="555688"/>
                  </a:lnTo>
                  <a:lnTo>
                    <a:pt x="658622" y="552767"/>
                  </a:lnTo>
                  <a:lnTo>
                    <a:pt x="659003" y="548449"/>
                  </a:lnTo>
                  <a:lnTo>
                    <a:pt x="661797" y="545782"/>
                  </a:lnTo>
                  <a:lnTo>
                    <a:pt x="666559" y="540880"/>
                  </a:lnTo>
                  <a:lnTo>
                    <a:pt x="671410" y="534720"/>
                  </a:lnTo>
                  <a:lnTo>
                    <a:pt x="676109" y="527875"/>
                  </a:lnTo>
                  <a:lnTo>
                    <a:pt x="680466" y="520890"/>
                  </a:lnTo>
                  <a:lnTo>
                    <a:pt x="681228" y="519747"/>
                  </a:lnTo>
                  <a:lnTo>
                    <a:pt x="691756" y="487603"/>
                  </a:lnTo>
                  <a:lnTo>
                    <a:pt x="689991" y="480885"/>
                  </a:lnTo>
                  <a:lnTo>
                    <a:pt x="666305" y="443484"/>
                  </a:lnTo>
                  <a:lnTo>
                    <a:pt x="650621" y="424751"/>
                  </a:lnTo>
                  <a:lnTo>
                    <a:pt x="636689" y="439534"/>
                  </a:lnTo>
                  <a:lnTo>
                    <a:pt x="632714" y="445566"/>
                  </a:lnTo>
                  <a:lnTo>
                    <a:pt x="632714" y="705929"/>
                  </a:lnTo>
                  <a:lnTo>
                    <a:pt x="632714" y="716978"/>
                  </a:lnTo>
                  <a:lnTo>
                    <a:pt x="624205" y="721423"/>
                  </a:lnTo>
                  <a:lnTo>
                    <a:pt x="603250" y="721423"/>
                  </a:lnTo>
                  <a:lnTo>
                    <a:pt x="594741" y="716978"/>
                  </a:lnTo>
                  <a:lnTo>
                    <a:pt x="594741" y="714946"/>
                  </a:lnTo>
                  <a:lnTo>
                    <a:pt x="594741" y="705929"/>
                  </a:lnTo>
                  <a:lnTo>
                    <a:pt x="595223" y="705675"/>
                  </a:lnTo>
                  <a:lnTo>
                    <a:pt x="603250" y="701484"/>
                  </a:lnTo>
                  <a:lnTo>
                    <a:pt x="624205" y="701484"/>
                  </a:lnTo>
                  <a:lnTo>
                    <a:pt x="632714" y="705929"/>
                  </a:lnTo>
                  <a:lnTo>
                    <a:pt x="632714" y="445566"/>
                  </a:lnTo>
                  <a:lnTo>
                    <a:pt x="627405" y="453605"/>
                  </a:lnTo>
                  <a:lnTo>
                    <a:pt x="622071" y="466750"/>
                  </a:lnTo>
                  <a:lnTo>
                    <a:pt x="620014" y="478726"/>
                  </a:lnTo>
                  <a:lnTo>
                    <a:pt x="612267" y="476186"/>
                  </a:lnTo>
                  <a:lnTo>
                    <a:pt x="604139" y="475297"/>
                  </a:lnTo>
                  <a:lnTo>
                    <a:pt x="572516" y="475297"/>
                  </a:lnTo>
                  <a:lnTo>
                    <a:pt x="559320" y="476377"/>
                  </a:lnTo>
                  <a:lnTo>
                    <a:pt x="546608" y="479577"/>
                  </a:lnTo>
                  <a:lnTo>
                    <a:pt x="534644" y="484898"/>
                  </a:lnTo>
                  <a:lnTo>
                    <a:pt x="523748" y="492315"/>
                  </a:lnTo>
                  <a:lnTo>
                    <a:pt x="388112" y="579945"/>
                  </a:lnTo>
                  <a:lnTo>
                    <a:pt x="385445" y="582104"/>
                  </a:lnTo>
                  <a:lnTo>
                    <a:pt x="379857" y="585660"/>
                  </a:lnTo>
                  <a:lnTo>
                    <a:pt x="316230" y="652335"/>
                  </a:lnTo>
                  <a:lnTo>
                    <a:pt x="300329" y="659803"/>
                  </a:lnTo>
                  <a:lnTo>
                    <a:pt x="283400" y="663473"/>
                  </a:lnTo>
                  <a:lnTo>
                    <a:pt x="277241" y="663397"/>
                  </a:lnTo>
                  <a:lnTo>
                    <a:pt x="277241" y="691959"/>
                  </a:lnTo>
                  <a:lnTo>
                    <a:pt x="277241" y="701738"/>
                  </a:lnTo>
                  <a:lnTo>
                    <a:pt x="269748" y="705675"/>
                  </a:lnTo>
                  <a:lnTo>
                    <a:pt x="251206" y="705675"/>
                  </a:lnTo>
                  <a:lnTo>
                    <a:pt x="243586" y="701738"/>
                  </a:lnTo>
                  <a:lnTo>
                    <a:pt x="243586" y="691959"/>
                  </a:lnTo>
                  <a:lnTo>
                    <a:pt x="251206" y="688022"/>
                  </a:lnTo>
                  <a:lnTo>
                    <a:pt x="269748" y="688022"/>
                  </a:lnTo>
                  <a:lnTo>
                    <a:pt x="277241" y="691959"/>
                  </a:lnTo>
                  <a:lnTo>
                    <a:pt x="277241" y="663397"/>
                  </a:lnTo>
                  <a:lnTo>
                    <a:pt x="266077" y="663257"/>
                  </a:lnTo>
                  <a:lnTo>
                    <a:pt x="249047" y="659066"/>
                  </a:lnTo>
                  <a:lnTo>
                    <a:pt x="237363" y="656590"/>
                  </a:lnTo>
                  <a:lnTo>
                    <a:pt x="237363" y="728408"/>
                  </a:lnTo>
                  <a:lnTo>
                    <a:pt x="235331" y="733679"/>
                  </a:lnTo>
                  <a:lnTo>
                    <a:pt x="229819" y="737958"/>
                  </a:lnTo>
                  <a:lnTo>
                    <a:pt x="221653" y="740829"/>
                  </a:lnTo>
                  <a:lnTo>
                    <a:pt x="211709" y="741870"/>
                  </a:lnTo>
                  <a:lnTo>
                    <a:pt x="201752" y="740829"/>
                  </a:lnTo>
                  <a:lnTo>
                    <a:pt x="193586" y="737958"/>
                  </a:lnTo>
                  <a:lnTo>
                    <a:pt x="188074" y="733679"/>
                  </a:lnTo>
                  <a:lnTo>
                    <a:pt x="186055" y="728408"/>
                  </a:lnTo>
                  <a:lnTo>
                    <a:pt x="186690" y="726757"/>
                  </a:lnTo>
                  <a:lnTo>
                    <a:pt x="229819" y="718921"/>
                  </a:lnTo>
                  <a:lnTo>
                    <a:pt x="237363" y="728408"/>
                  </a:lnTo>
                  <a:lnTo>
                    <a:pt x="237363" y="656590"/>
                  </a:lnTo>
                  <a:lnTo>
                    <a:pt x="227266" y="654443"/>
                  </a:lnTo>
                  <a:lnTo>
                    <a:pt x="205498" y="656183"/>
                  </a:lnTo>
                  <a:lnTo>
                    <a:pt x="185089" y="663968"/>
                  </a:lnTo>
                  <a:lnTo>
                    <a:pt x="167386" y="677481"/>
                  </a:lnTo>
                  <a:lnTo>
                    <a:pt x="148463" y="696785"/>
                  </a:lnTo>
                  <a:lnTo>
                    <a:pt x="156184" y="703160"/>
                  </a:lnTo>
                  <a:lnTo>
                    <a:pt x="162915" y="708380"/>
                  </a:lnTo>
                  <a:lnTo>
                    <a:pt x="167805" y="712000"/>
                  </a:lnTo>
                  <a:lnTo>
                    <a:pt x="172720" y="715454"/>
                  </a:lnTo>
                  <a:lnTo>
                    <a:pt x="173482" y="719772"/>
                  </a:lnTo>
                  <a:lnTo>
                    <a:pt x="171323" y="722947"/>
                  </a:lnTo>
                  <a:lnTo>
                    <a:pt x="169164" y="725995"/>
                  </a:lnTo>
                  <a:lnTo>
                    <a:pt x="164846" y="726757"/>
                  </a:lnTo>
                  <a:lnTo>
                    <a:pt x="161620" y="724573"/>
                  </a:lnTo>
                  <a:lnTo>
                    <a:pt x="159219" y="722884"/>
                  </a:lnTo>
                  <a:lnTo>
                    <a:pt x="153733" y="718820"/>
                  </a:lnTo>
                  <a:lnTo>
                    <a:pt x="146113" y="712851"/>
                  </a:lnTo>
                  <a:lnTo>
                    <a:pt x="137795" y="705802"/>
                  </a:lnTo>
                  <a:lnTo>
                    <a:pt x="119176" y="699274"/>
                  </a:lnTo>
                  <a:lnTo>
                    <a:pt x="101384" y="694537"/>
                  </a:lnTo>
                  <a:lnTo>
                    <a:pt x="88049" y="691667"/>
                  </a:lnTo>
                  <a:lnTo>
                    <a:pt x="82804" y="690689"/>
                  </a:lnTo>
                  <a:lnTo>
                    <a:pt x="80873" y="711936"/>
                  </a:lnTo>
                  <a:lnTo>
                    <a:pt x="82397" y="729449"/>
                  </a:lnTo>
                  <a:lnTo>
                    <a:pt x="86677" y="743394"/>
                  </a:lnTo>
                  <a:lnTo>
                    <a:pt x="92964" y="754189"/>
                  </a:lnTo>
                  <a:lnTo>
                    <a:pt x="91186" y="756475"/>
                  </a:lnTo>
                  <a:lnTo>
                    <a:pt x="19812" y="756475"/>
                  </a:lnTo>
                  <a:lnTo>
                    <a:pt x="12103" y="758037"/>
                  </a:lnTo>
                  <a:lnTo>
                    <a:pt x="5803" y="762292"/>
                  </a:lnTo>
                  <a:lnTo>
                    <a:pt x="1549" y="768591"/>
                  </a:lnTo>
                  <a:lnTo>
                    <a:pt x="0" y="776287"/>
                  </a:lnTo>
                  <a:lnTo>
                    <a:pt x="1549" y="783996"/>
                  </a:lnTo>
                  <a:lnTo>
                    <a:pt x="5803" y="790295"/>
                  </a:lnTo>
                  <a:lnTo>
                    <a:pt x="12103" y="794550"/>
                  </a:lnTo>
                  <a:lnTo>
                    <a:pt x="19812" y="796099"/>
                  </a:lnTo>
                  <a:lnTo>
                    <a:pt x="932688" y="796099"/>
                  </a:lnTo>
                  <a:lnTo>
                    <a:pt x="940384" y="794550"/>
                  </a:lnTo>
                  <a:lnTo>
                    <a:pt x="946683" y="790295"/>
                  </a:lnTo>
                  <a:lnTo>
                    <a:pt x="950937" y="783996"/>
                  </a:lnTo>
                  <a:lnTo>
                    <a:pt x="952500" y="776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531864" y="3819144"/>
            <a:ext cx="1452880" cy="1450975"/>
            <a:chOff x="6531864" y="3819144"/>
            <a:chExt cx="1452880" cy="1450975"/>
          </a:xfrm>
        </p:grpSpPr>
        <p:sp>
          <p:nvSpPr>
            <p:cNvPr id="16" name="object 16"/>
            <p:cNvSpPr/>
            <p:nvPr/>
          </p:nvSpPr>
          <p:spPr>
            <a:xfrm>
              <a:off x="6531864" y="3819144"/>
              <a:ext cx="1452880" cy="1450975"/>
            </a:xfrm>
            <a:custGeom>
              <a:avLst/>
              <a:gdLst/>
              <a:ahLst/>
              <a:cxnLst/>
              <a:rect l="l" t="t" r="r" b="b"/>
              <a:pathLst>
                <a:path w="1452879" h="1450975">
                  <a:moveTo>
                    <a:pt x="726185" y="0"/>
                  </a:moveTo>
                  <a:lnTo>
                    <a:pt x="678438" y="1542"/>
                  </a:lnTo>
                  <a:lnTo>
                    <a:pt x="631515" y="6107"/>
                  </a:lnTo>
                  <a:lnTo>
                    <a:pt x="585513" y="13598"/>
                  </a:lnTo>
                  <a:lnTo>
                    <a:pt x="540527" y="23920"/>
                  </a:lnTo>
                  <a:lnTo>
                    <a:pt x="496653" y="36978"/>
                  </a:lnTo>
                  <a:lnTo>
                    <a:pt x="453986" y="52675"/>
                  </a:lnTo>
                  <a:lnTo>
                    <a:pt x="412622" y="70917"/>
                  </a:lnTo>
                  <a:lnTo>
                    <a:pt x="372658" y="91607"/>
                  </a:lnTo>
                  <a:lnTo>
                    <a:pt x="334187" y="114650"/>
                  </a:lnTo>
                  <a:lnTo>
                    <a:pt x="297308" y="139951"/>
                  </a:lnTo>
                  <a:lnTo>
                    <a:pt x="262113" y="167415"/>
                  </a:lnTo>
                  <a:lnTo>
                    <a:pt x="228701" y="196945"/>
                  </a:lnTo>
                  <a:lnTo>
                    <a:pt x="197166" y="228445"/>
                  </a:lnTo>
                  <a:lnTo>
                    <a:pt x="167604" y="261822"/>
                  </a:lnTo>
                  <a:lnTo>
                    <a:pt x="140110" y="296978"/>
                  </a:lnTo>
                  <a:lnTo>
                    <a:pt x="114781" y="333819"/>
                  </a:lnTo>
                  <a:lnTo>
                    <a:pt x="91711" y="372249"/>
                  </a:lnTo>
                  <a:lnTo>
                    <a:pt x="70998" y="412172"/>
                  </a:lnTo>
                  <a:lnTo>
                    <a:pt x="52736" y="453493"/>
                  </a:lnTo>
                  <a:lnTo>
                    <a:pt x="37021" y="496116"/>
                  </a:lnTo>
                  <a:lnTo>
                    <a:pt x="23948" y="539946"/>
                  </a:lnTo>
                  <a:lnTo>
                    <a:pt x="13614" y="584888"/>
                  </a:lnTo>
                  <a:lnTo>
                    <a:pt x="6114" y="630845"/>
                  </a:lnTo>
                  <a:lnTo>
                    <a:pt x="1544" y="677722"/>
                  </a:lnTo>
                  <a:lnTo>
                    <a:pt x="0" y="725423"/>
                  </a:lnTo>
                  <a:lnTo>
                    <a:pt x="1544" y="773125"/>
                  </a:lnTo>
                  <a:lnTo>
                    <a:pt x="6114" y="820002"/>
                  </a:lnTo>
                  <a:lnTo>
                    <a:pt x="13614" y="865959"/>
                  </a:lnTo>
                  <a:lnTo>
                    <a:pt x="23948" y="910901"/>
                  </a:lnTo>
                  <a:lnTo>
                    <a:pt x="37021" y="954731"/>
                  </a:lnTo>
                  <a:lnTo>
                    <a:pt x="52736" y="997354"/>
                  </a:lnTo>
                  <a:lnTo>
                    <a:pt x="70998" y="1038675"/>
                  </a:lnTo>
                  <a:lnTo>
                    <a:pt x="91711" y="1078598"/>
                  </a:lnTo>
                  <a:lnTo>
                    <a:pt x="114781" y="1117028"/>
                  </a:lnTo>
                  <a:lnTo>
                    <a:pt x="140110" y="1153869"/>
                  </a:lnTo>
                  <a:lnTo>
                    <a:pt x="167604" y="1189025"/>
                  </a:lnTo>
                  <a:lnTo>
                    <a:pt x="197166" y="1222402"/>
                  </a:lnTo>
                  <a:lnTo>
                    <a:pt x="228701" y="1253902"/>
                  </a:lnTo>
                  <a:lnTo>
                    <a:pt x="262113" y="1283432"/>
                  </a:lnTo>
                  <a:lnTo>
                    <a:pt x="297308" y="1310896"/>
                  </a:lnTo>
                  <a:lnTo>
                    <a:pt x="334187" y="1336197"/>
                  </a:lnTo>
                  <a:lnTo>
                    <a:pt x="372658" y="1359240"/>
                  </a:lnTo>
                  <a:lnTo>
                    <a:pt x="412622" y="1379930"/>
                  </a:lnTo>
                  <a:lnTo>
                    <a:pt x="453986" y="1398172"/>
                  </a:lnTo>
                  <a:lnTo>
                    <a:pt x="496653" y="1413869"/>
                  </a:lnTo>
                  <a:lnTo>
                    <a:pt x="540527" y="1426927"/>
                  </a:lnTo>
                  <a:lnTo>
                    <a:pt x="585513" y="1437249"/>
                  </a:lnTo>
                  <a:lnTo>
                    <a:pt x="631515" y="1444740"/>
                  </a:lnTo>
                  <a:lnTo>
                    <a:pt x="678438" y="1449305"/>
                  </a:lnTo>
                  <a:lnTo>
                    <a:pt x="726185" y="1450847"/>
                  </a:lnTo>
                  <a:lnTo>
                    <a:pt x="773933" y="1449305"/>
                  </a:lnTo>
                  <a:lnTo>
                    <a:pt x="820856" y="1444740"/>
                  </a:lnTo>
                  <a:lnTo>
                    <a:pt x="866858" y="1437249"/>
                  </a:lnTo>
                  <a:lnTo>
                    <a:pt x="911844" y="1426927"/>
                  </a:lnTo>
                  <a:lnTo>
                    <a:pt x="955718" y="1413869"/>
                  </a:lnTo>
                  <a:lnTo>
                    <a:pt x="998385" y="1398172"/>
                  </a:lnTo>
                  <a:lnTo>
                    <a:pt x="1039749" y="1379930"/>
                  </a:lnTo>
                  <a:lnTo>
                    <a:pt x="1079713" y="1359240"/>
                  </a:lnTo>
                  <a:lnTo>
                    <a:pt x="1118184" y="1336197"/>
                  </a:lnTo>
                  <a:lnTo>
                    <a:pt x="1155063" y="1310896"/>
                  </a:lnTo>
                  <a:lnTo>
                    <a:pt x="1190258" y="1283432"/>
                  </a:lnTo>
                  <a:lnTo>
                    <a:pt x="1223670" y="1253902"/>
                  </a:lnTo>
                  <a:lnTo>
                    <a:pt x="1255205" y="1222402"/>
                  </a:lnTo>
                  <a:lnTo>
                    <a:pt x="1284767" y="1189025"/>
                  </a:lnTo>
                  <a:lnTo>
                    <a:pt x="1312261" y="1153869"/>
                  </a:lnTo>
                  <a:lnTo>
                    <a:pt x="1337590" y="1117028"/>
                  </a:lnTo>
                  <a:lnTo>
                    <a:pt x="1360660" y="1078598"/>
                  </a:lnTo>
                  <a:lnTo>
                    <a:pt x="1381373" y="1038675"/>
                  </a:lnTo>
                  <a:lnTo>
                    <a:pt x="1399635" y="997354"/>
                  </a:lnTo>
                  <a:lnTo>
                    <a:pt x="1415350" y="954731"/>
                  </a:lnTo>
                  <a:lnTo>
                    <a:pt x="1428423" y="910901"/>
                  </a:lnTo>
                  <a:lnTo>
                    <a:pt x="1438757" y="865959"/>
                  </a:lnTo>
                  <a:lnTo>
                    <a:pt x="1446257" y="820002"/>
                  </a:lnTo>
                  <a:lnTo>
                    <a:pt x="1450827" y="773125"/>
                  </a:lnTo>
                  <a:lnTo>
                    <a:pt x="1452371" y="725423"/>
                  </a:lnTo>
                  <a:lnTo>
                    <a:pt x="1450827" y="677722"/>
                  </a:lnTo>
                  <a:lnTo>
                    <a:pt x="1446257" y="630845"/>
                  </a:lnTo>
                  <a:lnTo>
                    <a:pt x="1438757" y="584888"/>
                  </a:lnTo>
                  <a:lnTo>
                    <a:pt x="1428423" y="539946"/>
                  </a:lnTo>
                  <a:lnTo>
                    <a:pt x="1415350" y="496116"/>
                  </a:lnTo>
                  <a:lnTo>
                    <a:pt x="1399635" y="453493"/>
                  </a:lnTo>
                  <a:lnTo>
                    <a:pt x="1381373" y="412172"/>
                  </a:lnTo>
                  <a:lnTo>
                    <a:pt x="1360660" y="372249"/>
                  </a:lnTo>
                  <a:lnTo>
                    <a:pt x="1337590" y="333819"/>
                  </a:lnTo>
                  <a:lnTo>
                    <a:pt x="1312261" y="296978"/>
                  </a:lnTo>
                  <a:lnTo>
                    <a:pt x="1284767" y="261822"/>
                  </a:lnTo>
                  <a:lnTo>
                    <a:pt x="1255205" y="228445"/>
                  </a:lnTo>
                  <a:lnTo>
                    <a:pt x="1223670" y="196945"/>
                  </a:lnTo>
                  <a:lnTo>
                    <a:pt x="1190258" y="167415"/>
                  </a:lnTo>
                  <a:lnTo>
                    <a:pt x="1155063" y="139951"/>
                  </a:lnTo>
                  <a:lnTo>
                    <a:pt x="1118184" y="114650"/>
                  </a:lnTo>
                  <a:lnTo>
                    <a:pt x="1079713" y="91607"/>
                  </a:lnTo>
                  <a:lnTo>
                    <a:pt x="1039749" y="70917"/>
                  </a:lnTo>
                  <a:lnTo>
                    <a:pt x="998385" y="52675"/>
                  </a:lnTo>
                  <a:lnTo>
                    <a:pt x="955718" y="36978"/>
                  </a:lnTo>
                  <a:lnTo>
                    <a:pt x="911844" y="23920"/>
                  </a:lnTo>
                  <a:lnTo>
                    <a:pt x="866858" y="13598"/>
                  </a:lnTo>
                  <a:lnTo>
                    <a:pt x="820856" y="6107"/>
                  </a:lnTo>
                  <a:lnTo>
                    <a:pt x="773933" y="1542"/>
                  </a:lnTo>
                  <a:lnTo>
                    <a:pt x="726185" y="0"/>
                  </a:lnTo>
                  <a:close/>
                </a:path>
              </a:pathLst>
            </a:custGeom>
            <a:solidFill>
              <a:srgbClr val="44C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1340" y="4075175"/>
              <a:ext cx="641985" cy="939800"/>
            </a:xfrm>
            <a:custGeom>
              <a:avLst/>
              <a:gdLst/>
              <a:ahLst/>
              <a:cxnLst/>
              <a:rect l="l" t="t" r="r" b="b"/>
              <a:pathLst>
                <a:path w="641984" h="939800">
                  <a:moveTo>
                    <a:pt x="59309" y="694182"/>
                  </a:moveTo>
                  <a:lnTo>
                    <a:pt x="56984" y="682637"/>
                  </a:lnTo>
                  <a:lnTo>
                    <a:pt x="50647" y="673188"/>
                  </a:lnTo>
                  <a:lnTo>
                    <a:pt x="41249" y="666813"/>
                  </a:lnTo>
                  <a:lnTo>
                    <a:pt x="29718" y="664464"/>
                  </a:lnTo>
                  <a:lnTo>
                    <a:pt x="18161" y="666813"/>
                  </a:lnTo>
                  <a:lnTo>
                    <a:pt x="8712" y="673188"/>
                  </a:lnTo>
                  <a:lnTo>
                    <a:pt x="2336" y="682637"/>
                  </a:lnTo>
                  <a:lnTo>
                    <a:pt x="0" y="694182"/>
                  </a:lnTo>
                  <a:lnTo>
                    <a:pt x="2336" y="705726"/>
                  </a:lnTo>
                  <a:lnTo>
                    <a:pt x="8712" y="715124"/>
                  </a:lnTo>
                  <a:lnTo>
                    <a:pt x="18161" y="721461"/>
                  </a:lnTo>
                  <a:lnTo>
                    <a:pt x="29718" y="723773"/>
                  </a:lnTo>
                  <a:lnTo>
                    <a:pt x="41249" y="721461"/>
                  </a:lnTo>
                  <a:lnTo>
                    <a:pt x="50647" y="715124"/>
                  </a:lnTo>
                  <a:lnTo>
                    <a:pt x="56984" y="705726"/>
                  </a:lnTo>
                  <a:lnTo>
                    <a:pt x="59309" y="694182"/>
                  </a:lnTo>
                  <a:close/>
                </a:path>
                <a:path w="641984" h="939800">
                  <a:moveTo>
                    <a:pt x="59309" y="611124"/>
                  </a:moveTo>
                  <a:lnTo>
                    <a:pt x="56984" y="599236"/>
                  </a:lnTo>
                  <a:lnTo>
                    <a:pt x="50647" y="589559"/>
                  </a:lnTo>
                  <a:lnTo>
                    <a:pt x="41249" y="583031"/>
                  </a:lnTo>
                  <a:lnTo>
                    <a:pt x="29718" y="580644"/>
                  </a:lnTo>
                  <a:lnTo>
                    <a:pt x="18161" y="583031"/>
                  </a:lnTo>
                  <a:lnTo>
                    <a:pt x="8712" y="589559"/>
                  </a:lnTo>
                  <a:lnTo>
                    <a:pt x="2336" y="599236"/>
                  </a:lnTo>
                  <a:lnTo>
                    <a:pt x="0" y="611124"/>
                  </a:lnTo>
                  <a:lnTo>
                    <a:pt x="2336" y="622960"/>
                  </a:lnTo>
                  <a:lnTo>
                    <a:pt x="8712" y="632650"/>
                  </a:lnTo>
                  <a:lnTo>
                    <a:pt x="18161" y="639203"/>
                  </a:lnTo>
                  <a:lnTo>
                    <a:pt x="29718" y="641604"/>
                  </a:lnTo>
                  <a:lnTo>
                    <a:pt x="41249" y="639203"/>
                  </a:lnTo>
                  <a:lnTo>
                    <a:pt x="50647" y="632650"/>
                  </a:lnTo>
                  <a:lnTo>
                    <a:pt x="56984" y="622960"/>
                  </a:lnTo>
                  <a:lnTo>
                    <a:pt x="59309" y="611124"/>
                  </a:lnTo>
                  <a:close/>
                </a:path>
                <a:path w="641984" h="939800">
                  <a:moveTo>
                    <a:pt x="59309" y="528828"/>
                  </a:moveTo>
                  <a:lnTo>
                    <a:pt x="56984" y="516940"/>
                  </a:lnTo>
                  <a:lnTo>
                    <a:pt x="50647" y="507263"/>
                  </a:lnTo>
                  <a:lnTo>
                    <a:pt x="41249" y="500735"/>
                  </a:lnTo>
                  <a:lnTo>
                    <a:pt x="29718" y="498348"/>
                  </a:lnTo>
                  <a:lnTo>
                    <a:pt x="18161" y="500735"/>
                  </a:lnTo>
                  <a:lnTo>
                    <a:pt x="8712" y="507263"/>
                  </a:lnTo>
                  <a:lnTo>
                    <a:pt x="2336" y="516940"/>
                  </a:lnTo>
                  <a:lnTo>
                    <a:pt x="0" y="528828"/>
                  </a:lnTo>
                  <a:lnTo>
                    <a:pt x="2336" y="540664"/>
                  </a:lnTo>
                  <a:lnTo>
                    <a:pt x="8712" y="550354"/>
                  </a:lnTo>
                  <a:lnTo>
                    <a:pt x="18161" y="556907"/>
                  </a:lnTo>
                  <a:lnTo>
                    <a:pt x="29718" y="559308"/>
                  </a:lnTo>
                  <a:lnTo>
                    <a:pt x="41249" y="556907"/>
                  </a:lnTo>
                  <a:lnTo>
                    <a:pt x="50647" y="550354"/>
                  </a:lnTo>
                  <a:lnTo>
                    <a:pt x="56984" y="540664"/>
                  </a:lnTo>
                  <a:lnTo>
                    <a:pt x="59309" y="528828"/>
                  </a:lnTo>
                  <a:close/>
                </a:path>
                <a:path w="641984" h="939800">
                  <a:moveTo>
                    <a:pt x="143256" y="694182"/>
                  </a:moveTo>
                  <a:lnTo>
                    <a:pt x="140843" y="682637"/>
                  </a:lnTo>
                  <a:lnTo>
                    <a:pt x="134302" y="673188"/>
                  </a:lnTo>
                  <a:lnTo>
                    <a:pt x="124599" y="666813"/>
                  </a:lnTo>
                  <a:lnTo>
                    <a:pt x="112776" y="664464"/>
                  </a:lnTo>
                  <a:lnTo>
                    <a:pt x="100876" y="666813"/>
                  </a:lnTo>
                  <a:lnTo>
                    <a:pt x="91198" y="673188"/>
                  </a:lnTo>
                  <a:lnTo>
                    <a:pt x="84670" y="682637"/>
                  </a:lnTo>
                  <a:lnTo>
                    <a:pt x="82296" y="694182"/>
                  </a:lnTo>
                  <a:lnTo>
                    <a:pt x="84670" y="705726"/>
                  </a:lnTo>
                  <a:lnTo>
                    <a:pt x="91198" y="715124"/>
                  </a:lnTo>
                  <a:lnTo>
                    <a:pt x="100876" y="721461"/>
                  </a:lnTo>
                  <a:lnTo>
                    <a:pt x="112776" y="723773"/>
                  </a:lnTo>
                  <a:lnTo>
                    <a:pt x="124599" y="721461"/>
                  </a:lnTo>
                  <a:lnTo>
                    <a:pt x="134302" y="715124"/>
                  </a:lnTo>
                  <a:lnTo>
                    <a:pt x="140843" y="705726"/>
                  </a:lnTo>
                  <a:lnTo>
                    <a:pt x="143256" y="694182"/>
                  </a:lnTo>
                  <a:close/>
                </a:path>
                <a:path w="641984" h="939800">
                  <a:moveTo>
                    <a:pt x="143256" y="611124"/>
                  </a:moveTo>
                  <a:lnTo>
                    <a:pt x="140843" y="599236"/>
                  </a:lnTo>
                  <a:lnTo>
                    <a:pt x="134302" y="589559"/>
                  </a:lnTo>
                  <a:lnTo>
                    <a:pt x="124599" y="583031"/>
                  </a:lnTo>
                  <a:lnTo>
                    <a:pt x="112776" y="580644"/>
                  </a:lnTo>
                  <a:lnTo>
                    <a:pt x="100876" y="583031"/>
                  </a:lnTo>
                  <a:lnTo>
                    <a:pt x="91198" y="589559"/>
                  </a:lnTo>
                  <a:lnTo>
                    <a:pt x="84670" y="599236"/>
                  </a:lnTo>
                  <a:lnTo>
                    <a:pt x="82296" y="611124"/>
                  </a:lnTo>
                  <a:lnTo>
                    <a:pt x="84670" y="622960"/>
                  </a:lnTo>
                  <a:lnTo>
                    <a:pt x="91198" y="632650"/>
                  </a:lnTo>
                  <a:lnTo>
                    <a:pt x="100876" y="639203"/>
                  </a:lnTo>
                  <a:lnTo>
                    <a:pt x="112776" y="641604"/>
                  </a:lnTo>
                  <a:lnTo>
                    <a:pt x="124599" y="639203"/>
                  </a:lnTo>
                  <a:lnTo>
                    <a:pt x="134302" y="632650"/>
                  </a:lnTo>
                  <a:lnTo>
                    <a:pt x="140843" y="622960"/>
                  </a:lnTo>
                  <a:lnTo>
                    <a:pt x="143256" y="611124"/>
                  </a:lnTo>
                  <a:close/>
                </a:path>
                <a:path w="641984" h="939800">
                  <a:moveTo>
                    <a:pt x="143256" y="528828"/>
                  </a:moveTo>
                  <a:lnTo>
                    <a:pt x="140843" y="516940"/>
                  </a:lnTo>
                  <a:lnTo>
                    <a:pt x="134302" y="507263"/>
                  </a:lnTo>
                  <a:lnTo>
                    <a:pt x="124599" y="500735"/>
                  </a:lnTo>
                  <a:lnTo>
                    <a:pt x="112776" y="498348"/>
                  </a:lnTo>
                  <a:lnTo>
                    <a:pt x="100876" y="500735"/>
                  </a:lnTo>
                  <a:lnTo>
                    <a:pt x="91198" y="507263"/>
                  </a:lnTo>
                  <a:lnTo>
                    <a:pt x="84670" y="516940"/>
                  </a:lnTo>
                  <a:lnTo>
                    <a:pt x="82296" y="528828"/>
                  </a:lnTo>
                  <a:lnTo>
                    <a:pt x="84670" y="540664"/>
                  </a:lnTo>
                  <a:lnTo>
                    <a:pt x="91198" y="550354"/>
                  </a:lnTo>
                  <a:lnTo>
                    <a:pt x="100876" y="556907"/>
                  </a:lnTo>
                  <a:lnTo>
                    <a:pt x="112776" y="559308"/>
                  </a:lnTo>
                  <a:lnTo>
                    <a:pt x="124599" y="556907"/>
                  </a:lnTo>
                  <a:lnTo>
                    <a:pt x="134302" y="550354"/>
                  </a:lnTo>
                  <a:lnTo>
                    <a:pt x="140843" y="540664"/>
                  </a:lnTo>
                  <a:lnTo>
                    <a:pt x="143256" y="528828"/>
                  </a:lnTo>
                  <a:close/>
                </a:path>
                <a:path w="641984" h="939800">
                  <a:moveTo>
                    <a:pt x="159486" y="742226"/>
                  </a:moveTo>
                  <a:lnTo>
                    <a:pt x="138684" y="742226"/>
                  </a:lnTo>
                  <a:lnTo>
                    <a:pt x="138684" y="939673"/>
                  </a:lnTo>
                  <a:lnTo>
                    <a:pt x="159486" y="939673"/>
                  </a:lnTo>
                  <a:lnTo>
                    <a:pt x="159486" y="742226"/>
                  </a:lnTo>
                  <a:close/>
                </a:path>
                <a:path w="641984" h="939800">
                  <a:moveTo>
                    <a:pt x="225425" y="694182"/>
                  </a:moveTo>
                  <a:lnTo>
                    <a:pt x="223100" y="682637"/>
                  </a:lnTo>
                  <a:lnTo>
                    <a:pt x="216763" y="673188"/>
                  </a:lnTo>
                  <a:lnTo>
                    <a:pt x="207365" y="666813"/>
                  </a:lnTo>
                  <a:lnTo>
                    <a:pt x="195834" y="664464"/>
                  </a:lnTo>
                  <a:lnTo>
                    <a:pt x="184277" y="666813"/>
                  </a:lnTo>
                  <a:lnTo>
                    <a:pt x="174828" y="673188"/>
                  </a:lnTo>
                  <a:lnTo>
                    <a:pt x="168452" y="682637"/>
                  </a:lnTo>
                  <a:lnTo>
                    <a:pt x="166116" y="694182"/>
                  </a:lnTo>
                  <a:lnTo>
                    <a:pt x="168452" y="705726"/>
                  </a:lnTo>
                  <a:lnTo>
                    <a:pt x="174828" y="715124"/>
                  </a:lnTo>
                  <a:lnTo>
                    <a:pt x="184277" y="721461"/>
                  </a:lnTo>
                  <a:lnTo>
                    <a:pt x="195834" y="723773"/>
                  </a:lnTo>
                  <a:lnTo>
                    <a:pt x="207365" y="721461"/>
                  </a:lnTo>
                  <a:lnTo>
                    <a:pt x="216763" y="715124"/>
                  </a:lnTo>
                  <a:lnTo>
                    <a:pt x="223100" y="705726"/>
                  </a:lnTo>
                  <a:lnTo>
                    <a:pt x="225425" y="694182"/>
                  </a:lnTo>
                  <a:close/>
                </a:path>
                <a:path w="641984" h="939800">
                  <a:moveTo>
                    <a:pt x="225425" y="611124"/>
                  </a:moveTo>
                  <a:lnTo>
                    <a:pt x="223100" y="599236"/>
                  </a:lnTo>
                  <a:lnTo>
                    <a:pt x="216763" y="589559"/>
                  </a:lnTo>
                  <a:lnTo>
                    <a:pt x="207365" y="583031"/>
                  </a:lnTo>
                  <a:lnTo>
                    <a:pt x="195834" y="580644"/>
                  </a:lnTo>
                  <a:lnTo>
                    <a:pt x="184277" y="583031"/>
                  </a:lnTo>
                  <a:lnTo>
                    <a:pt x="174828" y="589559"/>
                  </a:lnTo>
                  <a:lnTo>
                    <a:pt x="168452" y="599236"/>
                  </a:lnTo>
                  <a:lnTo>
                    <a:pt x="166116" y="611124"/>
                  </a:lnTo>
                  <a:lnTo>
                    <a:pt x="168452" y="622960"/>
                  </a:lnTo>
                  <a:lnTo>
                    <a:pt x="174828" y="632650"/>
                  </a:lnTo>
                  <a:lnTo>
                    <a:pt x="184277" y="639203"/>
                  </a:lnTo>
                  <a:lnTo>
                    <a:pt x="195834" y="641604"/>
                  </a:lnTo>
                  <a:lnTo>
                    <a:pt x="207365" y="639203"/>
                  </a:lnTo>
                  <a:lnTo>
                    <a:pt x="216763" y="632650"/>
                  </a:lnTo>
                  <a:lnTo>
                    <a:pt x="223100" y="622960"/>
                  </a:lnTo>
                  <a:lnTo>
                    <a:pt x="225425" y="611124"/>
                  </a:lnTo>
                  <a:close/>
                </a:path>
                <a:path w="641984" h="939800">
                  <a:moveTo>
                    <a:pt x="225425" y="528828"/>
                  </a:moveTo>
                  <a:lnTo>
                    <a:pt x="223100" y="516940"/>
                  </a:lnTo>
                  <a:lnTo>
                    <a:pt x="216763" y="507263"/>
                  </a:lnTo>
                  <a:lnTo>
                    <a:pt x="207365" y="500735"/>
                  </a:lnTo>
                  <a:lnTo>
                    <a:pt x="195834" y="498348"/>
                  </a:lnTo>
                  <a:lnTo>
                    <a:pt x="184277" y="500735"/>
                  </a:lnTo>
                  <a:lnTo>
                    <a:pt x="174828" y="507263"/>
                  </a:lnTo>
                  <a:lnTo>
                    <a:pt x="168452" y="516940"/>
                  </a:lnTo>
                  <a:lnTo>
                    <a:pt x="166116" y="528828"/>
                  </a:lnTo>
                  <a:lnTo>
                    <a:pt x="168452" y="540664"/>
                  </a:lnTo>
                  <a:lnTo>
                    <a:pt x="174828" y="550354"/>
                  </a:lnTo>
                  <a:lnTo>
                    <a:pt x="184277" y="556907"/>
                  </a:lnTo>
                  <a:lnTo>
                    <a:pt x="195834" y="559308"/>
                  </a:lnTo>
                  <a:lnTo>
                    <a:pt x="207365" y="556907"/>
                  </a:lnTo>
                  <a:lnTo>
                    <a:pt x="216763" y="550354"/>
                  </a:lnTo>
                  <a:lnTo>
                    <a:pt x="223100" y="540664"/>
                  </a:lnTo>
                  <a:lnTo>
                    <a:pt x="225425" y="528828"/>
                  </a:lnTo>
                  <a:close/>
                </a:path>
                <a:path w="641984" h="939800">
                  <a:moveTo>
                    <a:pt x="235699" y="742226"/>
                  </a:moveTo>
                  <a:lnTo>
                    <a:pt x="214884" y="742226"/>
                  </a:lnTo>
                  <a:lnTo>
                    <a:pt x="214884" y="939673"/>
                  </a:lnTo>
                  <a:lnTo>
                    <a:pt x="235699" y="939673"/>
                  </a:lnTo>
                  <a:lnTo>
                    <a:pt x="235699" y="742226"/>
                  </a:lnTo>
                  <a:close/>
                </a:path>
                <a:path w="641984" h="939800">
                  <a:moveTo>
                    <a:pt x="301155" y="345960"/>
                  </a:moveTo>
                  <a:lnTo>
                    <a:pt x="281940" y="345960"/>
                  </a:lnTo>
                  <a:lnTo>
                    <a:pt x="281940" y="475107"/>
                  </a:lnTo>
                  <a:lnTo>
                    <a:pt x="301155" y="475107"/>
                  </a:lnTo>
                  <a:lnTo>
                    <a:pt x="301155" y="345960"/>
                  </a:lnTo>
                  <a:close/>
                </a:path>
                <a:path w="641984" h="939800">
                  <a:moveTo>
                    <a:pt x="309372" y="694182"/>
                  </a:moveTo>
                  <a:lnTo>
                    <a:pt x="306959" y="682637"/>
                  </a:lnTo>
                  <a:lnTo>
                    <a:pt x="300405" y="673188"/>
                  </a:lnTo>
                  <a:lnTo>
                    <a:pt x="290715" y="666813"/>
                  </a:lnTo>
                  <a:lnTo>
                    <a:pt x="278892" y="664464"/>
                  </a:lnTo>
                  <a:lnTo>
                    <a:pt x="266992" y="666813"/>
                  </a:lnTo>
                  <a:lnTo>
                    <a:pt x="257314" y="673188"/>
                  </a:lnTo>
                  <a:lnTo>
                    <a:pt x="250786" y="682637"/>
                  </a:lnTo>
                  <a:lnTo>
                    <a:pt x="248412" y="694182"/>
                  </a:lnTo>
                  <a:lnTo>
                    <a:pt x="250786" y="705726"/>
                  </a:lnTo>
                  <a:lnTo>
                    <a:pt x="257314" y="715124"/>
                  </a:lnTo>
                  <a:lnTo>
                    <a:pt x="266992" y="721461"/>
                  </a:lnTo>
                  <a:lnTo>
                    <a:pt x="278892" y="723773"/>
                  </a:lnTo>
                  <a:lnTo>
                    <a:pt x="290715" y="721461"/>
                  </a:lnTo>
                  <a:lnTo>
                    <a:pt x="300405" y="715124"/>
                  </a:lnTo>
                  <a:lnTo>
                    <a:pt x="306959" y="705726"/>
                  </a:lnTo>
                  <a:lnTo>
                    <a:pt x="309372" y="694182"/>
                  </a:lnTo>
                  <a:close/>
                </a:path>
                <a:path w="641984" h="939800">
                  <a:moveTo>
                    <a:pt x="309372" y="611124"/>
                  </a:moveTo>
                  <a:lnTo>
                    <a:pt x="306959" y="599236"/>
                  </a:lnTo>
                  <a:lnTo>
                    <a:pt x="300405" y="589559"/>
                  </a:lnTo>
                  <a:lnTo>
                    <a:pt x="290715" y="583031"/>
                  </a:lnTo>
                  <a:lnTo>
                    <a:pt x="278892" y="580644"/>
                  </a:lnTo>
                  <a:lnTo>
                    <a:pt x="266992" y="583031"/>
                  </a:lnTo>
                  <a:lnTo>
                    <a:pt x="257314" y="589559"/>
                  </a:lnTo>
                  <a:lnTo>
                    <a:pt x="250786" y="599236"/>
                  </a:lnTo>
                  <a:lnTo>
                    <a:pt x="248412" y="611124"/>
                  </a:lnTo>
                  <a:lnTo>
                    <a:pt x="250786" y="622960"/>
                  </a:lnTo>
                  <a:lnTo>
                    <a:pt x="257314" y="632650"/>
                  </a:lnTo>
                  <a:lnTo>
                    <a:pt x="266992" y="639203"/>
                  </a:lnTo>
                  <a:lnTo>
                    <a:pt x="278892" y="641604"/>
                  </a:lnTo>
                  <a:lnTo>
                    <a:pt x="290715" y="639203"/>
                  </a:lnTo>
                  <a:lnTo>
                    <a:pt x="300405" y="632650"/>
                  </a:lnTo>
                  <a:lnTo>
                    <a:pt x="306959" y="622960"/>
                  </a:lnTo>
                  <a:lnTo>
                    <a:pt x="309372" y="611124"/>
                  </a:lnTo>
                  <a:close/>
                </a:path>
                <a:path w="641984" h="939800">
                  <a:moveTo>
                    <a:pt x="309372" y="528828"/>
                  </a:moveTo>
                  <a:lnTo>
                    <a:pt x="306959" y="516940"/>
                  </a:lnTo>
                  <a:lnTo>
                    <a:pt x="300405" y="507263"/>
                  </a:lnTo>
                  <a:lnTo>
                    <a:pt x="290715" y="500735"/>
                  </a:lnTo>
                  <a:lnTo>
                    <a:pt x="278892" y="498348"/>
                  </a:lnTo>
                  <a:lnTo>
                    <a:pt x="266992" y="500735"/>
                  </a:lnTo>
                  <a:lnTo>
                    <a:pt x="257314" y="507263"/>
                  </a:lnTo>
                  <a:lnTo>
                    <a:pt x="250786" y="516940"/>
                  </a:lnTo>
                  <a:lnTo>
                    <a:pt x="248412" y="528828"/>
                  </a:lnTo>
                  <a:lnTo>
                    <a:pt x="250786" y="540664"/>
                  </a:lnTo>
                  <a:lnTo>
                    <a:pt x="257314" y="550354"/>
                  </a:lnTo>
                  <a:lnTo>
                    <a:pt x="266992" y="556907"/>
                  </a:lnTo>
                  <a:lnTo>
                    <a:pt x="278892" y="559308"/>
                  </a:lnTo>
                  <a:lnTo>
                    <a:pt x="290715" y="556907"/>
                  </a:lnTo>
                  <a:lnTo>
                    <a:pt x="300405" y="550354"/>
                  </a:lnTo>
                  <a:lnTo>
                    <a:pt x="306959" y="540664"/>
                  </a:lnTo>
                  <a:lnTo>
                    <a:pt x="309372" y="528828"/>
                  </a:lnTo>
                  <a:close/>
                </a:path>
                <a:path w="641984" h="939800">
                  <a:moveTo>
                    <a:pt x="311899" y="742226"/>
                  </a:moveTo>
                  <a:lnTo>
                    <a:pt x="291084" y="742226"/>
                  </a:lnTo>
                  <a:lnTo>
                    <a:pt x="291084" y="939673"/>
                  </a:lnTo>
                  <a:lnTo>
                    <a:pt x="311899" y="939673"/>
                  </a:lnTo>
                  <a:lnTo>
                    <a:pt x="311899" y="742226"/>
                  </a:lnTo>
                  <a:close/>
                </a:path>
                <a:path w="641984" h="939800">
                  <a:moveTo>
                    <a:pt x="346951" y="345960"/>
                  </a:moveTo>
                  <a:lnTo>
                    <a:pt x="326136" y="345960"/>
                  </a:lnTo>
                  <a:lnTo>
                    <a:pt x="326136" y="475107"/>
                  </a:lnTo>
                  <a:lnTo>
                    <a:pt x="346951" y="475107"/>
                  </a:lnTo>
                  <a:lnTo>
                    <a:pt x="346951" y="345960"/>
                  </a:lnTo>
                  <a:close/>
                </a:path>
                <a:path w="641984" h="939800">
                  <a:moveTo>
                    <a:pt x="388099" y="742226"/>
                  </a:moveTo>
                  <a:lnTo>
                    <a:pt x="367284" y="742226"/>
                  </a:lnTo>
                  <a:lnTo>
                    <a:pt x="367284" y="939673"/>
                  </a:lnTo>
                  <a:lnTo>
                    <a:pt x="388099" y="939673"/>
                  </a:lnTo>
                  <a:lnTo>
                    <a:pt x="388099" y="742226"/>
                  </a:lnTo>
                  <a:close/>
                </a:path>
                <a:path w="641984" h="939800">
                  <a:moveTo>
                    <a:pt x="391541" y="694182"/>
                  </a:moveTo>
                  <a:lnTo>
                    <a:pt x="389216" y="682637"/>
                  </a:lnTo>
                  <a:lnTo>
                    <a:pt x="382879" y="673188"/>
                  </a:lnTo>
                  <a:lnTo>
                    <a:pt x="373481" y="666813"/>
                  </a:lnTo>
                  <a:lnTo>
                    <a:pt x="361950" y="664464"/>
                  </a:lnTo>
                  <a:lnTo>
                    <a:pt x="350393" y="666813"/>
                  </a:lnTo>
                  <a:lnTo>
                    <a:pt x="340944" y="673188"/>
                  </a:lnTo>
                  <a:lnTo>
                    <a:pt x="334568" y="682637"/>
                  </a:lnTo>
                  <a:lnTo>
                    <a:pt x="332232" y="694182"/>
                  </a:lnTo>
                  <a:lnTo>
                    <a:pt x="334568" y="705726"/>
                  </a:lnTo>
                  <a:lnTo>
                    <a:pt x="340944" y="715124"/>
                  </a:lnTo>
                  <a:lnTo>
                    <a:pt x="350393" y="721461"/>
                  </a:lnTo>
                  <a:lnTo>
                    <a:pt x="361950" y="723773"/>
                  </a:lnTo>
                  <a:lnTo>
                    <a:pt x="373481" y="721461"/>
                  </a:lnTo>
                  <a:lnTo>
                    <a:pt x="382879" y="715124"/>
                  </a:lnTo>
                  <a:lnTo>
                    <a:pt x="389216" y="705726"/>
                  </a:lnTo>
                  <a:lnTo>
                    <a:pt x="391541" y="694182"/>
                  </a:lnTo>
                  <a:close/>
                </a:path>
                <a:path w="641984" h="939800">
                  <a:moveTo>
                    <a:pt x="391541" y="611124"/>
                  </a:moveTo>
                  <a:lnTo>
                    <a:pt x="389216" y="599236"/>
                  </a:lnTo>
                  <a:lnTo>
                    <a:pt x="382879" y="589559"/>
                  </a:lnTo>
                  <a:lnTo>
                    <a:pt x="373481" y="583031"/>
                  </a:lnTo>
                  <a:lnTo>
                    <a:pt x="361950" y="580644"/>
                  </a:lnTo>
                  <a:lnTo>
                    <a:pt x="350393" y="583031"/>
                  </a:lnTo>
                  <a:lnTo>
                    <a:pt x="340944" y="589559"/>
                  </a:lnTo>
                  <a:lnTo>
                    <a:pt x="334568" y="599236"/>
                  </a:lnTo>
                  <a:lnTo>
                    <a:pt x="332232" y="611124"/>
                  </a:lnTo>
                  <a:lnTo>
                    <a:pt x="334568" y="622960"/>
                  </a:lnTo>
                  <a:lnTo>
                    <a:pt x="340944" y="632650"/>
                  </a:lnTo>
                  <a:lnTo>
                    <a:pt x="350393" y="639203"/>
                  </a:lnTo>
                  <a:lnTo>
                    <a:pt x="361950" y="641604"/>
                  </a:lnTo>
                  <a:lnTo>
                    <a:pt x="373481" y="639203"/>
                  </a:lnTo>
                  <a:lnTo>
                    <a:pt x="382879" y="632650"/>
                  </a:lnTo>
                  <a:lnTo>
                    <a:pt x="389216" y="622960"/>
                  </a:lnTo>
                  <a:lnTo>
                    <a:pt x="391541" y="611124"/>
                  </a:lnTo>
                  <a:close/>
                </a:path>
                <a:path w="641984" h="939800">
                  <a:moveTo>
                    <a:pt x="391541" y="528828"/>
                  </a:moveTo>
                  <a:lnTo>
                    <a:pt x="389216" y="516940"/>
                  </a:lnTo>
                  <a:lnTo>
                    <a:pt x="382879" y="507263"/>
                  </a:lnTo>
                  <a:lnTo>
                    <a:pt x="373481" y="500735"/>
                  </a:lnTo>
                  <a:lnTo>
                    <a:pt x="361950" y="498348"/>
                  </a:lnTo>
                  <a:lnTo>
                    <a:pt x="350393" y="500735"/>
                  </a:lnTo>
                  <a:lnTo>
                    <a:pt x="340944" y="507263"/>
                  </a:lnTo>
                  <a:lnTo>
                    <a:pt x="334568" y="516940"/>
                  </a:lnTo>
                  <a:lnTo>
                    <a:pt x="332232" y="528828"/>
                  </a:lnTo>
                  <a:lnTo>
                    <a:pt x="334568" y="540664"/>
                  </a:lnTo>
                  <a:lnTo>
                    <a:pt x="340944" y="550354"/>
                  </a:lnTo>
                  <a:lnTo>
                    <a:pt x="350393" y="556907"/>
                  </a:lnTo>
                  <a:lnTo>
                    <a:pt x="361950" y="559308"/>
                  </a:lnTo>
                  <a:lnTo>
                    <a:pt x="373481" y="556907"/>
                  </a:lnTo>
                  <a:lnTo>
                    <a:pt x="382879" y="550354"/>
                  </a:lnTo>
                  <a:lnTo>
                    <a:pt x="389216" y="540664"/>
                  </a:lnTo>
                  <a:lnTo>
                    <a:pt x="391541" y="528828"/>
                  </a:lnTo>
                  <a:close/>
                </a:path>
                <a:path w="641984" h="939800">
                  <a:moveTo>
                    <a:pt x="464223" y="742226"/>
                  </a:moveTo>
                  <a:lnTo>
                    <a:pt x="445008" y="742226"/>
                  </a:lnTo>
                  <a:lnTo>
                    <a:pt x="445008" y="939673"/>
                  </a:lnTo>
                  <a:lnTo>
                    <a:pt x="464223" y="939673"/>
                  </a:lnTo>
                  <a:lnTo>
                    <a:pt x="464223" y="742226"/>
                  </a:lnTo>
                  <a:close/>
                </a:path>
                <a:path w="641984" h="939800">
                  <a:moveTo>
                    <a:pt x="475488" y="694055"/>
                  </a:moveTo>
                  <a:lnTo>
                    <a:pt x="473075" y="682574"/>
                  </a:lnTo>
                  <a:lnTo>
                    <a:pt x="466534" y="673163"/>
                  </a:lnTo>
                  <a:lnTo>
                    <a:pt x="456831" y="666813"/>
                  </a:lnTo>
                  <a:lnTo>
                    <a:pt x="445008" y="664464"/>
                  </a:lnTo>
                  <a:lnTo>
                    <a:pt x="433108" y="666813"/>
                  </a:lnTo>
                  <a:lnTo>
                    <a:pt x="423430" y="673163"/>
                  </a:lnTo>
                  <a:lnTo>
                    <a:pt x="416902" y="682574"/>
                  </a:lnTo>
                  <a:lnTo>
                    <a:pt x="414528" y="694055"/>
                  </a:lnTo>
                  <a:lnTo>
                    <a:pt x="416902" y="705612"/>
                  </a:lnTo>
                  <a:lnTo>
                    <a:pt x="423430" y="715060"/>
                  </a:lnTo>
                  <a:lnTo>
                    <a:pt x="433108" y="721436"/>
                  </a:lnTo>
                  <a:lnTo>
                    <a:pt x="445008" y="723773"/>
                  </a:lnTo>
                  <a:lnTo>
                    <a:pt x="456831" y="721436"/>
                  </a:lnTo>
                  <a:lnTo>
                    <a:pt x="466534" y="715060"/>
                  </a:lnTo>
                  <a:lnTo>
                    <a:pt x="473075" y="705612"/>
                  </a:lnTo>
                  <a:lnTo>
                    <a:pt x="475488" y="694055"/>
                  </a:lnTo>
                  <a:close/>
                </a:path>
                <a:path w="641984" h="939800">
                  <a:moveTo>
                    <a:pt x="475488" y="611124"/>
                  </a:moveTo>
                  <a:lnTo>
                    <a:pt x="473075" y="599236"/>
                  </a:lnTo>
                  <a:lnTo>
                    <a:pt x="466534" y="589559"/>
                  </a:lnTo>
                  <a:lnTo>
                    <a:pt x="456831" y="583031"/>
                  </a:lnTo>
                  <a:lnTo>
                    <a:pt x="445008" y="580644"/>
                  </a:lnTo>
                  <a:lnTo>
                    <a:pt x="433108" y="583031"/>
                  </a:lnTo>
                  <a:lnTo>
                    <a:pt x="423430" y="589559"/>
                  </a:lnTo>
                  <a:lnTo>
                    <a:pt x="416902" y="599236"/>
                  </a:lnTo>
                  <a:lnTo>
                    <a:pt x="414528" y="611124"/>
                  </a:lnTo>
                  <a:lnTo>
                    <a:pt x="416902" y="622960"/>
                  </a:lnTo>
                  <a:lnTo>
                    <a:pt x="423430" y="632650"/>
                  </a:lnTo>
                  <a:lnTo>
                    <a:pt x="433108" y="639203"/>
                  </a:lnTo>
                  <a:lnTo>
                    <a:pt x="445008" y="641604"/>
                  </a:lnTo>
                  <a:lnTo>
                    <a:pt x="456831" y="639203"/>
                  </a:lnTo>
                  <a:lnTo>
                    <a:pt x="466534" y="632650"/>
                  </a:lnTo>
                  <a:lnTo>
                    <a:pt x="473075" y="622960"/>
                  </a:lnTo>
                  <a:lnTo>
                    <a:pt x="475488" y="611124"/>
                  </a:lnTo>
                  <a:close/>
                </a:path>
                <a:path w="641984" h="939800">
                  <a:moveTo>
                    <a:pt x="475488" y="528828"/>
                  </a:moveTo>
                  <a:lnTo>
                    <a:pt x="473075" y="516940"/>
                  </a:lnTo>
                  <a:lnTo>
                    <a:pt x="466534" y="507263"/>
                  </a:lnTo>
                  <a:lnTo>
                    <a:pt x="456831" y="500735"/>
                  </a:lnTo>
                  <a:lnTo>
                    <a:pt x="445008" y="498348"/>
                  </a:lnTo>
                  <a:lnTo>
                    <a:pt x="433108" y="500735"/>
                  </a:lnTo>
                  <a:lnTo>
                    <a:pt x="423430" y="507263"/>
                  </a:lnTo>
                  <a:lnTo>
                    <a:pt x="416902" y="516940"/>
                  </a:lnTo>
                  <a:lnTo>
                    <a:pt x="414528" y="528828"/>
                  </a:lnTo>
                  <a:lnTo>
                    <a:pt x="416902" y="540664"/>
                  </a:lnTo>
                  <a:lnTo>
                    <a:pt x="423430" y="550354"/>
                  </a:lnTo>
                  <a:lnTo>
                    <a:pt x="433108" y="556907"/>
                  </a:lnTo>
                  <a:lnTo>
                    <a:pt x="445008" y="559308"/>
                  </a:lnTo>
                  <a:lnTo>
                    <a:pt x="456831" y="556907"/>
                  </a:lnTo>
                  <a:lnTo>
                    <a:pt x="466534" y="550354"/>
                  </a:lnTo>
                  <a:lnTo>
                    <a:pt x="473075" y="540664"/>
                  </a:lnTo>
                  <a:lnTo>
                    <a:pt x="475488" y="528828"/>
                  </a:lnTo>
                  <a:close/>
                </a:path>
                <a:path w="641984" h="939800">
                  <a:moveTo>
                    <a:pt x="557657" y="694182"/>
                  </a:moveTo>
                  <a:lnTo>
                    <a:pt x="555332" y="682637"/>
                  </a:lnTo>
                  <a:lnTo>
                    <a:pt x="548995" y="673188"/>
                  </a:lnTo>
                  <a:lnTo>
                    <a:pt x="539597" y="666813"/>
                  </a:lnTo>
                  <a:lnTo>
                    <a:pt x="528066" y="664464"/>
                  </a:lnTo>
                  <a:lnTo>
                    <a:pt x="516509" y="666813"/>
                  </a:lnTo>
                  <a:lnTo>
                    <a:pt x="507060" y="673188"/>
                  </a:lnTo>
                  <a:lnTo>
                    <a:pt x="500684" y="682637"/>
                  </a:lnTo>
                  <a:lnTo>
                    <a:pt x="498348" y="694182"/>
                  </a:lnTo>
                  <a:lnTo>
                    <a:pt x="500684" y="705726"/>
                  </a:lnTo>
                  <a:lnTo>
                    <a:pt x="507060" y="715124"/>
                  </a:lnTo>
                  <a:lnTo>
                    <a:pt x="516509" y="721461"/>
                  </a:lnTo>
                  <a:lnTo>
                    <a:pt x="528066" y="723773"/>
                  </a:lnTo>
                  <a:lnTo>
                    <a:pt x="539597" y="721461"/>
                  </a:lnTo>
                  <a:lnTo>
                    <a:pt x="548995" y="715124"/>
                  </a:lnTo>
                  <a:lnTo>
                    <a:pt x="555332" y="705726"/>
                  </a:lnTo>
                  <a:lnTo>
                    <a:pt x="557657" y="694182"/>
                  </a:lnTo>
                  <a:close/>
                </a:path>
                <a:path w="641984" h="939800">
                  <a:moveTo>
                    <a:pt x="557657" y="611124"/>
                  </a:moveTo>
                  <a:lnTo>
                    <a:pt x="555332" y="599236"/>
                  </a:lnTo>
                  <a:lnTo>
                    <a:pt x="548995" y="589559"/>
                  </a:lnTo>
                  <a:lnTo>
                    <a:pt x="539597" y="583031"/>
                  </a:lnTo>
                  <a:lnTo>
                    <a:pt x="528066" y="580644"/>
                  </a:lnTo>
                  <a:lnTo>
                    <a:pt x="516509" y="583031"/>
                  </a:lnTo>
                  <a:lnTo>
                    <a:pt x="507060" y="589559"/>
                  </a:lnTo>
                  <a:lnTo>
                    <a:pt x="500684" y="599236"/>
                  </a:lnTo>
                  <a:lnTo>
                    <a:pt x="498348" y="611124"/>
                  </a:lnTo>
                  <a:lnTo>
                    <a:pt x="500684" y="622960"/>
                  </a:lnTo>
                  <a:lnTo>
                    <a:pt x="507060" y="632650"/>
                  </a:lnTo>
                  <a:lnTo>
                    <a:pt x="516509" y="639203"/>
                  </a:lnTo>
                  <a:lnTo>
                    <a:pt x="528066" y="641604"/>
                  </a:lnTo>
                  <a:lnTo>
                    <a:pt x="539597" y="639203"/>
                  </a:lnTo>
                  <a:lnTo>
                    <a:pt x="548995" y="632650"/>
                  </a:lnTo>
                  <a:lnTo>
                    <a:pt x="555332" y="622960"/>
                  </a:lnTo>
                  <a:lnTo>
                    <a:pt x="557657" y="611124"/>
                  </a:lnTo>
                  <a:close/>
                </a:path>
                <a:path w="641984" h="939800">
                  <a:moveTo>
                    <a:pt x="557657" y="528828"/>
                  </a:moveTo>
                  <a:lnTo>
                    <a:pt x="555332" y="516940"/>
                  </a:lnTo>
                  <a:lnTo>
                    <a:pt x="548995" y="507263"/>
                  </a:lnTo>
                  <a:lnTo>
                    <a:pt x="539597" y="500735"/>
                  </a:lnTo>
                  <a:lnTo>
                    <a:pt x="528066" y="498348"/>
                  </a:lnTo>
                  <a:lnTo>
                    <a:pt x="516509" y="500735"/>
                  </a:lnTo>
                  <a:lnTo>
                    <a:pt x="507060" y="507263"/>
                  </a:lnTo>
                  <a:lnTo>
                    <a:pt x="500684" y="516940"/>
                  </a:lnTo>
                  <a:lnTo>
                    <a:pt x="498348" y="528828"/>
                  </a:lnTo>
                  <a:lnTo>
                    <a:pt x="500684" y="540664"/>
                  </a:lnTo>
                  <a:lnTo>
                    <a:pt x="507060" y="550354"/>
                  </a:lnTo>
                  <a:lnTo>
                    <a:pt x="516509" y="556907"/>
                  </a:lnTo>
                  <a:lnTo>
                    <a:pt x="528066" y="559308"/>
                  </a:lnTo>
                  <a:lnTo>
                    <a:pt x="539597" y="556907"/>
                  </a:lnTo>
                  <a:lnTo>
                    <a:pt x="548995" y="550354"/>
                  </a:lnTo>
                  <a:lnTo>
                    <a:pt x="555332" y="540664"/>
                  </a:lnTo>
                  <a:lnTo>
                    <a:pt x="557657" y="528828"/>
                  </a:lnTo>
                  <a:close/>
                </a:path>
                <a:path w="641984" h="939800">
                  <a:moveTo>
                    <a:pt x="632714" y="111379"/>
                  </a:moveTo>
                  <a:lnTo>
                    <a:pt x="534416" y="111379"/>
                  </a:lnTo>
                  <a:lnTo>
                    <a:pt x="534416" y="51435"/>
                  </a:lnTo>
                  <a:lnTo>
                    <a:pt x="619633" y="51435"/>
                  </a:lnTo>
                  <a:lnTo>
                    <a:pt x="619633" y="0"/>
                  </a:lnTo>
                  <a:lnTo>
                    <a:pt x="390144" y="0"/>
                  </a:lnTo>
                  <a:lnTo>
                    <a:pt x="390144" y="51435"/>
                  </a:lnTo>
                  <a:lnTo>
                    <a:pt x="475361" y="51435"/>
                  </a:lnTo>
                  <a:lnTo>
                    <a:pt x="475361" y="111379"/>
                  </a:lnTo>
                  <a:lnTo>
                    <a:pt x="400939" y="111379"/>
                  </a:lnTo>
                  <a:lnTo>
                    <a:pt x="356641" y="118567"/>
                  </a:lnTo>
                  <a:lnTo>
                    <a:pt x="318122" y="138569"/>
                  </a:lnTo>
                  <a:lnTo>
                    <a:pt x="287718" y="169049"/>
                  </a:lnTo>
                  <a:lnTo>
                    <a:pt x="267766" y="207670"/>
                  </a:lnTo>
                  <a:lnTo>
                    <a:pt x="260604" y="252095"/>
                  </a:lnTo>
                  <a:lnTo>
                    <a:pt x="260604" y="323215"/>
                  </a:lnTo>
                  <a:lnTo>
                    <a:pt x="368808" y="323215"/>
                  </a:lnTo>
                  <a:lnTo>
                    <a:pt x="368808" y="252095"/>
                  </a:lnTo>
                  <a:lnTo>
                    <a:pt x="371335" y="239560"/>
                  </a:lnTo>
                  <a:lnTo>
                    <a:pt x="378244" y="229298"/>
                  </a:lnTo>
                  <a:lnTo>
                    <a:pt x="388467" y="222377"/>
                  </a:lnTo>
                  <a:lnTo>
                    <a:pt x="400939" y="219837"/>
                  </a:lnTo>
                  <a:lnTo>
                    <a:pt x="632714" y="219837"/>
                  </a:lnTo>
                  <a:lnTo>
                    <a:pt x="632714" y="111379"/>
                  </a:lnTo>
                  <a:close/>
                </a:path>
                <a:path w="641984" h="939800">
                  <a:moveTo>
                    <a:pt x="641604" y="694182"/>
                  </a:moveTo>
                  <a:lnTo>
                    <a:pt x="639191" y="682637"/>
                  </a:lnTo>
                  <a:lnTo>
                    <a:pt x="632650" y="673188"/>
                  </a:lnTo>
                  <a:lnTo>
                    <a:pt x="622947" y="666813"/>
                  </a:lnTo>
                  <a:lnTo>
                    <a:pt x="611124" y="664464"/>
                  </a:lnTo>
                  <a:lnTo>
                    <a:pt x="599224" y="666813"/>
                  </a:lnTo>
                  <a:lnTo>
                    <a:pt x="589546" y="673188"/>
                  </a:lnTo>
                  <a:lnTo>
                    <a:pt x="583018" y="682637"/>
                  </a:lnTo>
                  <a:lnTo>
                    <a:pt x="580644" y="694182"/>
                  </a:lnTo>
                  <a:lnTo>
                    <a:pt x="583018" y="705726"/>
                  </a:lnTo>
                  <a:lnTo>
                    <a:pt x="589546" y="715124"/>
                  </a:lnTo>
                  <a:lnTo>
                    <a:pt x="599224" y="721461"/>
                  </a:lnTo>
                  <a:lnTo>
                    <a:pt x="611124" y="723773"/>
                  </a:lnTo>
                  <a:lnTo>
                    <a:pt x="622947" y="721461"/>
                  </a:lnTo>
                  <a:lnTo>
                    <a:pt x="632650" y="715124"/>
                  </a:lnTo>
                  <a:lnTo>
                    <a:pt x="639191" y="705726"/>
                  </a:lnTo>
                  <a:lnTo>
                    <a:pt x="641604" y="694182"/>
                  </a:lnTo>
                  <a:close/>
                </a:path>
                <a:path w="641984" h="939800">
                  <a:moveTo>
                    <a:pt x="641604" y="611124"/>
                  </a:moveTo>
                  <a:lnTo>
                    <a:pt x="639191" y="599236"/>
                  </a:lnTo>
                  <a:lnTo>
                    <a:pt x="632650" y="589559"/>
                  </a:lnTo>
                  <a:lnTo>
                    <a:pt x="622947" y="583031"/>
                  </a:lnTo>
                  <a:lnTo>
                    <a:pt x="611124" y="580644"/>
                  </a:lnTo>
                  <a:lnTo>
                    <a:pt x="599224" y="583031"/>
                  </a:lnTo>
                  <a:lnTo>
                    <a:pt x="589546" y="589559"/>
                  </a:lnTo>
                  <a:lnTo>
                    <a:pt x="583018" y="599236"/>
                  </a:lnTo>
                  <a:lnTo>
                    <a:pt x="580644" y="611124"/>
                  </a:lnTo>
                  <a:lnTo>
                    <a:pt x="583018" y="622960"/>
                  </a:lnTo>
                  <a:lnTo>
                    <a:pt x="589546" y="632650"/>
                  </a:lnTo>
                  <a:lnTo>
                    <a:pt x="599224" y="639203"/>
                  </a:lnTo>
                  <a:lnTo>
                    <a:pt x="611124" y="641604"/>
                  </a:lnTo>
                  <a:lnTo>
                    <a:pt x="622947" y="639203"/>
                  </a:lnTo>
                  <a:lnTo>
                    <a:pt x="632650" y="632650"/>
                  </a:lnTo>
                  <a:lnTo>
                    <a:pt x="639191" y="622960"/>
                  </a:lnTo>
                  <a:lnTo>
                    <a:pt x="641604" y="611124"/>
                  </a:lnTo>
                  <a:close/>
                </a:path>
                <a:path w="641984" h="939800">
                  <a:moveTo>
                    <a:pt x="641604" y="528828"/>
                  </a:moveTo>
                  <a:lnTo>
                    <a:pt x="639191" y="516940"/>
                  </a:lnTo>
                  <a:lnTo>
                    <a:pt x="632650" y="507263"/>
                  </a:lnTo>
                  <a:lnTo>
                    <a:pt x="622947" y="500735"/>
                  </a:lnTo>
                  <a:lnTo>
                    <a:pt x="611124" y="498348"/>
                  </a:lnTo>
                  <a:lnTo>
                    <a:pt x="599224" y="500735"/>
                  </a:lnTo>
                  <a:lnTo>
                    <a:pt x="589546" y="507263"/>
                  </a:lnTo>
                  <a:lnTo>
                    <a:pt x="583018" y="516940"/>
                  </a:lnTo>
                  <a:lnTo>
                    <a:pt x="580644" y="528828"/>
                  </a:lnTo>
                  <a:lnTo>
                    <a:pt x="583018" y="540664"/>
                  </a:lnTo>
                  <a:lnTo>
                    <a:pt x="589546" y="550354"/>
                  </a:lnTo>
                  <a:lnTo>
                    <a:pt x="599224" y="556907"/>
                  </a:lnTo>
                  <a:lnTo>
                    <a:pt x="611124" y="559308"/>
                  </a:lnTo>
                  <a:lnTo>
                    <a:pt x="622947" y="556907"/>
                  </a:lnTo>
                  <a:lnTo>
                    <a:pt x="632650" y="550354"/>
                  </a:lnTo>
                  <a:lnTo>
                    <a:pt x="639191" y="540664"/>
                  </a:lnTo>
                  <a:lnTo>
                    <a:pt x="641604" y="528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822435" y="3814571"/>
            <a:ext cx="1450975" cy="1450975"/>
            <a:chOff x="8822435" y="3814571"/>
            <a:chExt cx="1450975" cy="1450975"/>
          </a:xfrm>
        </p:grpSpPr>
        <p:sp>
          <p:nvSpPr>
            <p:cNvPr id="19" name="object 19"/>
            <p:cNvSpPr/>
            <p:nvPr/>
          </p:nvSpPr>
          <p:spPr>
            <a:xfrm>
              <a:off x="8822435" y="3814571"/>
              <a:ext cx="1450975" cy="1450975"/>
            </a:xfrm>
            <a:custGeom>
              <a:avLst/>
              <a:gdLst/>
              <a:ahLst/>
              <a:cxnLst/>
              <a:rect l="l" t="t" r="r" b="b"/>
              <a:pathLst>
                <a:path w="1450975" h="1450975">
                  <a:moveTo>
                    <a:pt x="725424" y="0"/>
                  </a:moveTo>
                  <a:lnTo>
                    <a:pt x="677722" y="1542"/>
                  </a:lnTo>
                  <a:lnTo>
                    <a:pt x="630845" y="6107"/>
                  </a:lnTo>
                  <a:lnTo>
                    <a:pt x="584888" y="13598"/>
                  </a:lnTo>
                  <a:lnTo>
                    <a:pt x="539946" y="23920"/>
                  </a:lnTo>
                  <a:lnTo>
                    <a:pt x="496116" y="36978"/>
                  </a:lnTo>
                  <a:lnTo>
                    <a:pt x="453493" y="52675"/>
                  </a:lnTo>
                  <a:lnTo>
                    <a:pt x="412172" y="70917"/>
                  </a:lnTo>
                  <a:lnTo>
                    <a:pt x="372249" y="91607"/>
                  </a:lnTo>
                  <a:lnTo>
                    <a:pt x="333819" y="114650"/>
                  </a:lnTo>
                  <a:lnTo>
                    <a:pt x="296978" y="139951"/>
                  </a:lnTo>
                  <a:lnTo>
                    <a:pt x="261822" y="167415"/>
                  </a:lnTo>
                  <a:lnTo>
                    <a:pt x="228445" y="196945"/>
                  </a:lnTo>
                  <a:lnTo>
                    <a:pt x="196945" y="228445"/>
                  </a:lnTo>
                  <a:lnTo>
                    <a:pt x="167415" y="261822"/>
                  </a:lnTo>
                  <a:lnTo>
                    <a:pt x="139951" y="296978"/>
                  </a:lnTo>
                  <a:lnTo>
                    <a:pt x="114650" y="333819"/>
                  </a:lnTo>
                  <a:lnTo>
                    <a:pt x="91607" y="372249"/>
                  </a:lnTo>
                  <a:lnTo>
                    <a:pt x="70917" y="412172"/>
                  </a:lnTo>
                  <a:lnTo>
                    <a:pt x="52675" y="453493"/>
                  </a:lnTo>
                  <a:lnTo>
                    <a:pt x="36978" y="496116"/>
                  </a:lnTo>
                  <a:lnTo>
                    <a:pt x="23920" y="539946"/>
                  </a:lnTo>
                  <a:lnTo>
                    <a:pt x="13598" y="584888"/>
                  </a:lnTo>
                  <a:lnTo>
                    <a:pt x="6107" y="630845"/>
                  </a:lnTo>
                  <a:lnTo>
                    <a:pt x="1542" y="677722"/>
                  </a:lnTo>
                  <a:lnTo>
                    <a:pt x="0" y="725423"/>
                  </a:lnTo>
                  <a:lnTo>
                    <a:pt x="1542" y="773125"/>
                  </a:lnTo>
                  <a:lnTo>
                    <a:pt x="6107" y="820002"/>
                  </a:lnTo>
                  <a:lnTo>
                    <a:pt x="13598" y="865959"/>
                  </a:lnTo>
                  <a:lnTo>
                    <a:pt x="23920" y="910901"/>
                  </a:lnTo>
                  <a:lnTo>
                    <a:pt x="36978" y="954731"/>
                  </a:lnTo>
                  <a:lnTo>
                    <a:pt x="52675" y="997354"/>
                  </a:lnTo>
                  <a:lnTo>
                    <a:pt x="70917" y="1038675"/>
                  </a:lnTo>
                  <a:lnTo>
                    <a:pt x="91607" y="1078598"/>
                  </a:lnTo>
                  <a:lnTo>
                    <a:pt x="114650" y="1117028"/>
                  </a:lnTo>
                  <a:lnTo>
                    <a:pt x="139951" y="1153869"/>
                  </a:lnTo>
                  <a:lnTo>
                    <a:pt x="167415" y="1189025"/>
                  </a:lnTo>
                  <a:lnTo>
                    <a:pt x="196945" y="1222402"/>
                  </a:lnTo>
                  <a:lnTo>
                    <a:pt x="228445" y="1253902"/>
                  </a:lnTo>
                  <a:lnTo>
                    <a:pt x="261822" y="1283432"/>
                  </a:lnTo>
                  <a:lnTo>
                    <a:pt x="296978" y="1310896"/>
                  </a:lnTo>
                  <a:lnTo>
                    <a:pt x="333819" y="1336197"/>
                  </a:lnTo>
                  <a:lnTo>
                    <a:pt x="372249" y="1359240"/>
                  </a:lnTo>
                  <a:lnTo>
                    <a:pt x="412172" y="1379930"/>
                  </a:lnTo>
                  <a:lnTo>
                    <a:pt x="453493" y="1398172"/>
                  </a:lnTo>
                  <a:lnTo>
                    <a:pt x="496116" y="1413869"/>
                  </a:lnTo>
                  <a:lnTo>
                    <a:pt x="539946" y="1426927"/>
                  </a:lnTo>
                  <a:lnTo>
                    <a:pt x="584888" y="1437249"/>
                  </a:lnTo>
                  <a:lnTo>
                    <a:pt x="630845" y="1444740"/>
                  </a:lnTo>
                  <a:lnTo>
                    <a:pt x="677722" y="1449305"/>
                  </a:lnTo>
                  <a:lnTo>
                    <a:pt x="725424" y="1450847"/>
                  </a:lnTo>
                  <a:lnTo>
                    <a:pt x="773125" y="1449305"/>
                  </a:lnTo>
                  <a:lnTo>
                    <a:pt x="820002" y="1444740"/>
                  </a:lnTo>
                  <a:lnTo>
                    <a:pt x="865959" y="1437249"/>
                  </a:lnTo>
                  <a:lnTo>
                    <a:pt x="910901" y="1426927"/>
                  </a:lnTo>
                  <a:lnTo>
                    <a:pt x="954731" y="1413869"/>
                  </a:lnTo>
                  <a:lnTo>
                    <a:pt x="997354" y="1398172"/>
                  </a:lnTo>
                  <a:lnTo>
                    <a:pt x="1038675" y="1379930"/>
                  </a:lnTo>
                  <a:lnTo>
                    <a:pt x="1078598" y="1359240"/>
                  </a:lnTo>
                  <a:lnTo>
                    <a:pt x="1117028" y="1336197"/>
                  </a:lnTo>
                  <a:lnTo>
                    <a:pt x="1153869" y="1310896"/>
                  </a:lnTo>
                  <a:lnTo>
                    <a:pt x="1189025" y="1283432"/>
                  </a:lnTo>
                  <a:lnTo>
                    <a:pt x="1222402" y="1253902"/>
                  </a:lnTo>
                  <a:lnTo>
                    <a:pt x="1253902" y="1222402"/>
                  </a:lnTo>
                  <a:lnTo>
                    <a:pt x="1283432" y="1189025"/>
                  </a:lnTo>
                  <a:lnTo>
                    <a:pt x="1310896" y="1153869"/>
                  </a:lnTo>
                  <a:lnTo>
                    <a:pt x="1336197" y="1117028"/>
                  </a:lnTo>
                  <a:lnTo>
                    <a:pt x="1359240" y="1078598"/>
                  </a:lnTo>
                  <a:lnTo>
                    <a:pt x="1379930" y="1038675"/>
                  </a:lnTo>
                  <a:lnTo>
                    <a:pt x="1398172" y="997354"/>
                  </a:lnTo>
                  <a:lnTo>
                    <a:pt x="1413869" y="954731"/>
                  </a:lnTo>
                  <a:lnTo>
                    <a:pt x="1426927" y="910901"/>
                  </a:lnTo>
                  <a:lnTo>
                    <a:pt x="1437249" y="865959"/>
                  </a:lnTo>
                  <a:lnTo>
                    <a:pt x="1444740" y="820002"/>
                  </a:lnTo>
                  <a:lnTo>
                    <a:pt x="1449305" y="773125"/>
                  </a:lnTo>
                  <a:lnTo>
                    <a:pt x="1450848" y="725423"/>
                  </a:lnTo>
                  <a:lnTo>
                    <a:pt x="1449305" y="677722"/>
                  </a:lnTo>
                  <a:lnTo>
                    <a:pt x="1444740" y="630845"/>
                  </a:lnTo>
                  <a:lnTo>
                    <a:pt x="1437249" y="584888"/>
                  </a:lnTo>
                  <a:lnTo>
                    <a:pt x="1426927" y="539946"/>
                  </a:lnTo>
                  <a:lnTo>
                    <a:pt x="1413869" y="496116"/>
                  </a:lnTo>
                  <a:lnTo>
                    <a:pt x="1398172" y="453493"/>
                  </a:lnTo>
                  <a:lnTo>
                    <a:pt x="1379930" y="412172"/>
                  </a:lnTo>
                  <a:lnTo>
                    <a:pt x="1359240" y="372249"/>
                  </a:lnTo>
                  <a:lnTo>
                    <a:pt x="1336197" y="333819"/>
                  </a:lnTo>
                  <a:lnTo>
                    <a:pt x="1310896" y="296978"/>
                  </a:lnTo>
                  <a:lnTo>
                    <a:pt x="1283432" y="261822"/>
                  </a:lnTo>
                  <a:lnTo>
                    <a:pt x="1253902" y="228445"/>
                  </a:lnTo>
                  <a:lnTo>
                    <a:pt x="1222402" y="196945"/>
                  </a:lnTo>
                  <a:lnTo>
                    <a:pt x="1189025" y="167415"/>
                  </a:lnTo>
                  <a:lnTo>
                    <a:pt x="1153869" y="139951"/>
                  </a:lnTo>
                  <a:lnTo>
                    <a:pt x="1117028" y="114650"/>
                  </a:lnTo>
                  <a:lnTo>
                    <a:pt x="1078598" y="91607"/>
                  </a:lnTo>
                  <a:lnTo>
                    <a:pt x="1038675" y="70917"/>
                  </a:lnTo>
                  <a:lnTo>
                    <a:pt x="997354" y="52675"/>
                  </a:lnTo>
                  <a:lnTo>
                    <a:pt x="954731" y="36978"/>
                  </a:lnTo>
                  <a:lnTo>
                    <a:pt x="910901" y="23920"/>
                  </a:lnTo>
                  <a:lnTo>
                    <a:pt x="865959" y="13598"/>
                  </a:lnTo>
                  <a:lnTo>
                    <a:pt x="820002" y="6107"/>
                  </a:lnTo>
                  <a:lnTo>
                    <a:pt x="773125" y="1542"/>
                  </a:lnTo>
                  <a:lnTo>
                    <a:pt x="725424" y="0"/>
                  </a:lnTo>
                  <a:close/>
                </a:path>
              </a:pathLst>
            </a:custGeom>
            <a:solidFill>
              <a:srgbClr val="51C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2183" y="4074032"/>
              <a:ext cx="989330" cy="908050"/>
            </a:xfrm>
            <a:custGeom>
              <a:avLst/>
              <a:gdLst/>
              <a:ahLst/>
              <a:cxnLst/>
              <a:rect l="l" t="t" r="r" b="b"/>
              <a:pathLst>
                <a:path w="989329" h="908050">
                  <a:moveTo>
                    <a:pt x="219983" y="683260"/>
                  </a:moveTo>
                  <a:lnTo>
                    <a:pt x="182372" y="683260"/>
                  </a:lnTo>
                  <a:lnTo>
                    <a:pt x="211709" y="732790"/>
                  </a:lnTo>
                  <a:lnTo>
                    <a:pt x="202495" y="742950"/>
                  </a:lnTo>
                  <a:lnTo>
                    <a:pt x="195722" y="754380"/>
                  </a:lnTo>
                  <a:lnTo>
                    <a:pt x="191545" y="767080"/>
                  </a:lnTo>
                  <a:lnTo>
                    <a:pt x="190119" y="782320"/>
                  </a:lnTo>
                  <a:lnTo>
                    <a:pt x="190954" y="792480"/>
                  </a:lnTo>
                  <a:lnTo>
                    <a:pt x="193373" y="802640"/>
                  </a:lnTo>
                  <a:lnTo>
                    <a:pt x="197244" y="812800"/>
                  </a:lnTo>
                  <a:lnTo>
                    <a:pt x="202438" y="821690"/>
                  </a:lnTo>
                  <a:lnTo>
                    <a:pt x="137541" y="887730"/>
                  </a:lnTo>
                  <a:lnTo>
                    <a:pt x="137541" y="896620"/>
                  </a:lnTo>
                  <a:lnTo>
                    <a:pt x="143764" y="902970"/>
                  </a:lnTo>
                  <a:lnTo>
                    <a:pt x="149860" y="908050"/>
                  </a:lnTo>
                  <a:lnTo>
                    <a:pt x="159131" y="908050"/>
                  </a:lnTo>
                  <a:lnTo>
                    <a:pt x="225679" y="842010"/>
                  </a:lnTo>
                  <a:lnTo>
                    <a:pt x="286100" y="842010"/>
                  </a:lnTo>
                  <a:lnTo>
                    <a:pt x="298227" y="835660"/>
                  </a:lnTo>
                  <a:lnTo>
                    <a:pt x="313011" y="819150"/>
                  </a:lnTo>
                  <a:lnTo>
                    <a:pt x="321437" y="798830"/>
                  </a:lnTo>
                  <a:lnTo>
                    <a:pt x="508803" y="798830"/>
                  </a:lnTo>
                  <a:lnTo>
                    <a:pt x="510462" y="792480"/>
                  </a:lnTo>
                  <a:lnTo>
                    <a:pt x="511556" y="782320"/>
                  </a:lnTo>
                  <a:lnTo>
                    <a:pt x="510127" y="768350"/>
                  </a:lnTo>
                  <a:lnTo>
                    <a:pt x="509365" y="765810"/>
                  </a:lnTo>
                  <a:lnTo>
                    <a:pt x="324485" y="765810"/>
                  </a:lnTo>
                  <a:lnTo>
                    <a:pt x="315487" y="745490"/>
                  </a:lnTo>
                  <a:lnTo>
                    <a:pt x="300799" y="730250"/>
                  </a:lnTo>
                  <a:lnTo>
                    <a:pt x="281729" y="718820"/>
                  </a:lnTo>
                  <a:lnTo>
                    <a:pt x="241046" y="718820"/>
                  </a:lnTo>
                  <a:lnTo>
                    <a:pt x="219983" y="683260"/>
                  </a:lnTo>
                  <a:close/>
                </a:path>
                <a:path w="989329" h="908050">
                  <a:moveTo>
                    <a:pt x="517603" y="842010"/>
                  </a:moveTo>
                  <a:lnTo>
                    <a:pt x="474472" y="842010"/>
                  </a:lnTo>
                  <a:lnTo>
                    <a:pt x="540893" y="908050"/>
                  </a:lnTo>
                  <a:lnTo>
                    <a:pt x="550164" y="908050"/>
                  </a:lnTo>
                  <a:lnTo>
                    <a:pt x="562483" y="896620"/>
                  </a:lnTo>
                  <a:lnTo>
                    <a:pt x="562483" y="887730"/>
                  </a:lnTo>
                  <a:lnTo>
                    <a:pt x="556387" y="881380"/>
                  </a:lnTo>
                  <a:lnTo>
                    <a:pt x="517603" y="842010"/>
                  </a:lnTo>
                  <a:close/>
                </a:path>
                <a:path w="989329" h="908050">
                  <a:moveTo>
                    <a:pt x="286100" y="842010"/>
                  </a:moveTo>
                  <a:lnTo>
                    <a:pt x="225679" y="842010"/>
                  </a:lnTo>
                  <a:lnTo>
                    <a:pt x="232894" y="845820"/>
                  </a:lnTo>
                  <a:lnTo>
                    <a:pt x="240537" y="848360"/>
                  </a:lnTo>
                  <a:lnTo>
                    <a:pt x="248467" y="849630"/>
                  </a:lnTo>
                  <a:lnTo>
                    <a:pt x="256540" y="849630"/>
                  </a:lnTo>
                  <a:lnTo>
                    <a:pt x="278824" y="845820"/>
                  </a:lnTo>
                  <a:lnTo>
                    <a:pt x="286100" y="842010"/>
                  </a:lnTo>
                  <a:close/>
                </a:path>
                <a:path w="989329" h="908050">
                  <a:moveTo>
                    <a:pt x="508803" y="798830"/>
                  </a:moveTo>
                  <a:lnTo>
                    <a:pt x="380238" y="798830"/>
                  </a:lnTo>
                  <a:lnTo>
                    <a:pt x="389235" y="819150"/>
                  </a:lnTo>
                  <a:lnTo>
                    <a:pt x="403923" y="835660"/>
                  </a:lnTo>
                  <a:lnTo>
                    <a:pt x="422993" y="845820"/>
                  </a:lnTo>
                  <a:lnTo>
                    <a:pt x="445135" y="849630"/>
                  </a:lnTo>
                  <a:lnTo>
                    <a:pt x="452969" y="849630"/>
                  </a:lnTo>
                  <a:lnTo>
                    <a:pt x="460375" y="848360"/>
                  </a:lnTo>
                  <a:lnTo>
                    <a:pt x="467494" y="845820"/>
                  </a:lnTo>
                  <a:lnTo>
                    <a:pt x="474472" y="842010"/>
                  </a:lnTo>
                  <a:lnTo>
                    <a:pt x="517603" y="842010"/>
                  </a:lnTo>
                  <a:lnTo>
                    <a:pt x="497586" y="821690"/>
                  </a:lnTo>
                  <a:lnTo>
                    <a:pt x="503037" y="812800"/>
                  </a:lnTo>
                  <a:lnTo>
                    <a:pt x="507476" y="803910"/>
                  </a:lnTo>
                  <a:lnTo>
                    <a:pt x="508803" y="798830"/>
                  </a:lnTo>
                  <a:close/>
                </a:path>
                <a:path w="989329" h="908050">
                  <a:moveTo>
                    <a:pt x="454406" y="715010"/>
                  </a:moveTo>
                  <a:lnTo>
                    <a:pt x="448183" y="715010"/>
                  </a:lnTo>
                  <a:lnTo>
                    <a:pt x="425201" y="718820"/>
                  </a:lnTo>
                  <a:lnTo>
                    <a:pt x="405876" y="730250"/>
                  </a:lnTo>
                  <a:lnTo>
                    <a:pt x="391479" y="745490"/>
                  </a:lnTo>
                  <a:lnTo>
                    <a:pt x="383286" y="765810"/>
                  </a:lnTo>
                  <a:lnTo>
                    <a:pt x="509365" y="765810"/>
                  </a:lnTo>
                  <a:lnTo>
                    <a:pt x="505936" y="754380"/>
                  </a:lnTo>
                  <a:lnTo>
                    <a:pt x="499125" y="742950"/>
                  </a:lnTo>
                  <a:lnTo>
                    <a:pt x="489839" y="732790"/>
                  </a:lnTo>
                  <a:lnTo>
                    <a:pt x="497743" y="718820"/>
                  </a:lnTo>
                  <a:lnTo>
                    <a:pt x="466725" y="718820"/>
                  </a:lnTo>
                  <a:lnTo>
                    <a:pt x="460501" y="716280"/>
                  </a:lnTo>
                  <a:lnTo>
                    <a:pt x="454406" y="715010"/>
                  </a:lnTo>
                  <a:close/>
                </a:path>
                <a:path w="989329" h="908050">
                  <a:moveTo>
                    <a:pt x="799181" y="678180"/>
                  </a:moveTo>
                  <a:lnTo>
                    <a:pt x="755776" y="678180"/>
                  </a:lnTo>
                  <a:lnTo>
                    <a:pt x="817499" y="740410"/>
                  </a:lnTo>
                  <a:lnTo>
                    <a:pt x="823722" y="746760"/>
                  </a:lnTo>
                  <a:lnTo>
                    <a:pt x="832993" y="746760"/>
                  </a:lnTo>
                  <a:lnTo>
                    <a:pt x="839216" y="740410"/>
                  </a:lnTo>
                  <a:lnTo>
                    <a:pt x="845312" y="734060"/>
                  </a:lnTo>
                  <a:lnTo>
                    <a:pt x="845312" y="723900"/>
                  </a:lnTo>
                  <a:lnTo>
                    <a:pt x="839216" y="718820"/>
                  </a:lnTo>
                  <a:lnTo>
                    <a:pt x="799181" y="678180"/>
                  </a:lnTo>
                  <a:close/>
                </a:path>
                <a:path w="989329" h="908050">
                  <a:moveTo>
                    <a:pt x="259588" y="715010"/>
                  </a:moveTo>
                  <a:lnTo>
                    <a:pt x="253492" y="715010"/>
                  </a:lnTo>
                  <a:lnTo>
                    <a:pt x="241046" y="718820"/>
                  </a:lnTo>
                  <a:lnTo>
                    <a:pt x="281729" y="718820"/>
                  </a:lnTo>
                  <a:lnTo>
                    <a:pt x="259588" y="715010"/>
                  </a:lnTo>
                  <a:close/>
                </a:path>
                <a:path w="989329" h="908050">
                  <a:moveTo>
                    <a:pt x="504805" y="520700"/>
                  </a:moveTo>
                  <a:lnTo>
                    <a:pt x="466725" y="520700"/>
                  </a:lnTo>
                  <a:lnTo>
                    <a:pt x="496062" y="571500"/>
                  </a:lnTo>
                  <a:lnTo>
                    <a:pt x="487491" y="581660"/>
                  </a:lnTo>
                  <a:lnTo>
                    <a:pt x="480647" y="593090"/>
                  </a:lnTo>
                  <a:lnTo>
                    <a:pt x="476113" y="605790"/>
                  </a:lnTo>
                  <a:lnTo>
                    <a:pt x="474472" y="621030"/>
                  </a:lnTo>
                  <a:lnTo>
                    <a:pt x="475898" y="635000"/>
                  </a:lnTo>
                  <a:lnTo>
                    <a:pt x="480075" y="646430"/>
                  </a:lnTo>
                  <a:lnTo>
                    <a:pt x="486848" y="657860"/>
                  </a:lnTo>
                  <a:lnTo>
                    <a:pt x="496062" y="666750"/>
                  </a:lnTo>
                  <a:lnTo>
                    <a:pt x="466725" y="718820"/>
                  </a:lnTo>
                  <a:lnTo>
                    <a:pt x="497743" y="718820"/>
                  </a:lnTo>
                  <a:lnTo>
                    <a:pt x="519302" y="680720"/>
                  </a:lnTo>
                  <a:lnTo>
                    <a:pt x="560772" y="680720"/>
                  </a:lnTo>
                  <a:lnTo>
                    <a:pt x="580104" y="669290"/>
                  </a:lnTo>
                  <a:lnTo>
                    <a:pt x="594530" y="654050"/>
                  </a:lnTo>
                  <a:lnTo>
                    <a:pt x="602742" y="633730"/>
                  </a:lnTo>
                  <a:lnTo>
                    <a:pt x="792337" y="633730"/>
                  </a:lnTo>
                  <a:lnTo>
                    <a:pt x="793505" y="628650"/>
                  </a:lnTo>
                  <a:lnTo>
                    <a:pt x="794385" y="617220"/>
                  </a:lnTo>
                  <a:lnTo>
                    <a:pt x="792718" y="603250"/>
                  </a:lnTo>
                  <a:lnTo>
                    <a:pt x="607314" y="603250"/>
                  </a:lnTo>
                  <a:lnTo>
                    <a:pt x="598263" y="582930"/>
                  </a:lnTo>
                  <a:lnTo>
                    <a:pt x="583580" y="566420"/>
                  </a:lnTo>
                  <a:lnTo>
                    <a:pt x="564540" y="554990"/>
                  </a:lnTo>
                  <a:lnTo>
                    <a:pt x="557166" y="553720"/>
                  </a:lnTo>
                  <a:lnTo>
                    <a:pt x="523875" y="553720"/>
                  </a:lnTo>
                  <a:lnTo>
                    <a:pt x="504805" y="520700"/>
                  </a:lnTo>
                  <a:close/>
                </a:path>
                <a:path w="989329" h="908050">
                  <a:moveTo>
                    <a:pt x="168401" y="551180"/>
                  </a:moveTo>
                  <a:lnTo>
                    <a:pt x="162306" y="551180"/>
                  </a:lnTo>
                  <a:lnTo>
                    <a:pt x="139950" y="554990"/>
                  </a:lnTo>
                  <a:lnTo>
                    <a:pt x="120523" y="566420"/>
                  </a:lnTo>
                  <a:lnTo>
                    <a:pt x="105763" y="582930"/>
                  </a:lnTo>
                  <a:lnTo>
                    <a:pt x="97409" y="603250"/>
                  </a:lnTo>
                  <a:lnTo>
                    <a:pt x="7747" y="603250"/>
                  </a:lnTo>
                  <a:lnTo>
                    <a:pt x="0" y="610870"/>
                  </a:lnTo>
                  <a:lnTo>
                    <a:pt x="0" y="627380"/>
                  </a:lnTo>
                  <a:lnTo>
                    <a:pt x="6223" y="635000"/>
                  </a:lnTo>
                  <a:lnTo>
                    <a:pt x="98933" y="635000"/>
                  </a:lnTo>
                  <a:lnTo>
                    <a:pt x="107305" y="655320"/>
                  </a:lnTo>
                  <a:lnTo>
                    <a:pt x="122094" y="671830"/>
                  </a:lnTo>
                  <a:lnTo>
                    <a:pt x="141527" y="681990"/>
                  </a:lnTo>
                  <a:lnTo>
                    <a:pt x="163830" y="685800"/>
                  </a:lnTo>
                  <a:lnTo>
                    <a:pt x="170052" y="685800"/>
                  </a:lnTo>
                  <a:lnTo>
                    <a:pt x="182372" y="683260"/>
                  </a:lnTo>
                  <a:lnTo>
                    <a:pt x="219983" y="683260"/>
                  </a:lnTo>
                  <a:lnTo>
                    <a:pt x="211709" y="669290"/>
                  </a:lnTo>
                  <a:lnTo>
                    <a:pt x="220279" y="659130"/>
                  </a:lnTo>
                  <a:lnTo>
                    <a:pt x="227123" y="646430"/>
                  </a:lnTo>
                  <a:lnTo>
                    <a:pt x="231657" y="633730"/>
                  </a:lnTo>
                  <a:lnTo>
                    <a:pt x="233299" y="619760"/>
                  </a:lnTo>
                  <a:lnTo>
                    <a:pt x="231890" y="604520"/>
                  </a:lnTo>
                  <a:lnTo>
                    <a:pt x="227742" y="591820"/>
                  </a:lnTo>
                  <a:lnTo>
                    <a:pt x="220976" y="580390"/>
                  </a:lnTo>
                  <a:lnTo>
                    <a:pt x="211709" y="570230"/>
                  </a:lnTo>
                  <a:lnTo>
                    <a:pt x="221488" y="553720"/>
                  </a:lnTo>
                  <a:lnTo>
                    <a:pt x="180848" y="553720"/>
                  </a:lnTo>
                  <a:lnTo>
                    <a:pt x="168401" y="551180"/>
                  </a:lnTo>
                  <a:close/>
                </a:path>
                <a:path w="989329" h="908050">
                  <a:moveTo>
                    <a:pt x="560772" y="680720"/>
                  </a:moveTo>
                  <a:lnTo>
                    <a:pt x="519302" y="680720"/>
                  </a:lnTo>
                  <a:lnTo>
                    <a:pt x="525399" y="683260"/>
                  </a:lnTo>
                  <a:lnTo>
                    <a:pt x="531622" y="684530"/>
                  </a:lnTo>
                  <a:lnTo>
                    <a:pt x="537845" y="684530"/>
                  </a:lnTo>
                  <a:lnTo>
                    <a:pt x="560772" y="680720"/>
                  </a:lnTo>
                  <a:close/>
                </a:path>
                <a:path w="989329" h="908050">
                  <a:moveTo>
                    <a:pt x="792337" y="633730"/>
                  </a:moveTo>
                  <a:lnTo>
                    <a:pt x="662940" y="633730"/>
                  </a:lnTo>
                  <a:lnTo>
                    <a:pt x="672008" y="654050"/>
                  </a:lnTo>
                  <a:lnTo>
                    <a:pt x="686720" y="669290"/>
                  </a:lnTo>
                  <a:lnTo>
                    <a:pt x="705766" y="680720"/>
                  </a:lnTo>
                  <a:lnTo>
                    <a:pt x="727837" y="684530"/>
                  </a:lnTo>
                  <a:lnTo>
                    <a:pt x="735720" y="683260"/>
                  </a:lnTo>
                  <a:lnTo>
                    <a:pt x="742997" y="681990"/>
                  </a:lnTo>
                  <a:lnTo>
                    <a:pt x="749679" y="680720"/>
                  </a:lnTo>
                  <a:lnTo>
                    <a:pt x="755776" y="678180"/>
                  </a:lnTo>
                  <a:lnTo>
                    <a:pt x="799181" y="678180"/>
                  </a:lnTo>
                  <a:lnTo>
                    <a:pt x="780415" y="659130"/>
                  </a:lnTo>
                  <a:lnTo>
                    <a:pt x="786509" y="650240"/>
                  </a:lnTo>
                  <a:lnTo>
                    <a:pt x="790876" y="640080"/>
                  </a:lnTo>
                  <a:lnTo>
                    <a:pt x="792337" y="633730"/>
                  </a:lnTo>
                  <a:close/>
                </a:path>
                <a:path w="989329" h="908050">
                  <a:moveTo>
                    <a:pt x="738759" y="551180"/>
                  </a:moveTo>
                  <a:lnTo>
                    <a:pt x="732536" y="551180"/>
                  </a:lnTo>
                  <a:lnTo>
                    <a:pt x="709554" y="554990"/>
                  </a:lnTo>
                  <a:lnTo>
                    <a:pt x="690229" y="566420"/>
                  </a:lnTo>
                  <a:lnTo>
                    <a:pt x="675832" y="582930"/>
                  </a:lnTo>
                  <a:lnTo>
                    <a:pt x="667639" y="603250"/>
                  </a:lnTo>
                  <a:lnTo>
                    <a:pt x="792718" y="603250"/>
                  </a:lnTo>
                  <a:lnTo>
                    <a:pt x="788003" y="590550"/>
                  </a:lnTo>
                  <a:lnTo>
                    <a:pt x="780669" y="577850"/>
                  </a:lnTo>
                  <a:lnTo>
                    <a:pt x="771144" y="567690"/>
                  </a:lnTo>
                  <a:lnTo>
                    <a:pt x="778988" y="553720"/>
                  </a:lnTo>
                  <a:lnTo>
                    <a:pt x="749554" y="553720"/>
                  </a:lnTo>
                  <a:lnTo>
                    <a:pt x="743331" y="552450"/>
                  </a:lnTo>
                  <a:lnTo>
                    <a:pt x="738759" y="551180"/>
                  </a:lnTo>
                  <a:close/>
                </a:path>
                <a:path w="989329" h="908050">
                  <a:moveTo>
                    <a:pt x="219896" y="355600"/>
                  </a:moveTo>
                  <a:lnTo>
                    <a:pt x="182372" y="355600"/>
                  </a:lnTo>
                  <a:lnTo>
                    <a:pt x="210185" y="406400"/>
                  </a:lnTo>
                  <a:lnTo>
                    <a:pt x="200917" y="415290"/>
                  </a:lnTo>
                  <a:lnTo>
                    <a:pt x="194151" y="427990"/>
                  </a:lnTo>
                  <a:lnTo>
                    <a:pt x="190003" y="440690"/>
                  </a:lnTo>
                  <a:lnTo>
                    <a:pt x="188595" y="455930"/>
                  </a:lnTo>
                  <a:lnTo>
                    <a:pt x="190236" y="469900"/>
                  </a:lnTo>
                  <a:lnTo>
                    <a:pt x="194770" y="482600"/>
                  </a:lnTo>
                  <a:lnTo>
                    <a:pt x="201614" y="494030"/>
                  </a:lnTo>
                  <a:lnTo>
                    <a:pt x="210185" y="505460"/>
                  </a:lnTo>
                  <a:lnTo>
                    <a:pt x="180848" y="553720"/>
                  </a:lnTo>
                  <a:lnTo>
                    <a:pt x="221488" y="553720"/>
                  </a:lnTo>
                  <a:lnTo>
                    <a:pt x="241046" y="520700"/>
                  </a:lnTo>
                  <a:lnTo>
                    <a:pt x="274491" y="520700"/>
                  </a:lnTo>
                  <a:lnTo>
                    <a:pt x="281943" y="519430"/>
                  </a:lnTo>
                  <a:lnTo>
                    <a:pt x="301371" y="509270"/>
                  </a:lnTo>
                  <a:lnTo>
                    <a:pt x="316130" y="492760"/>
                  </a:lnTo>
                  <a:lnTo>
                    <a:pt x="324485" y="472440"/>
                  </a:lnTo>
                  <a:lnTo>
                    <a:pt x="513126" y="472440"/>
                  </a:lnTo>
                  <a:lnTo>
                    <a:pt x="514486" y="468630"/>
                  </a:lnTo>
                  <a:lnTo>
                    <a:pt x="516127" y="455930"/>
                  </a:lnTo>
                  <a:lnTo>
                    <a:pt x="514975" y="444500"/>
                  </a:lnTo>
                  <a:lnTo>
                    <a:pt x="324485" y="444500"/>
                  </a:lnTo>
                  <a:lnTo>
                    <a:pt x="316130" y="424180"/>
                  </a:lnTo>
                  <a:lnTo>
                    <a:pt x="301371" y="407670"/>
                  </a:lnTo>
                  <a:lnTo>
                    <a:pt x="281943" y="396240"/>
                  </a:lnTo>
                  <a:lnTo>
                    <a:pt x="274491" y="394970"/>
                  </a:lnTo>
                  <a:lnTo>
                    <a:pt x="241046" y="394970"/>
                  </a:lnTo>
                  <a:lnTo>
                    <a:pt x="219896" y="355600"/>
                  </a:lnTo>
                  <a:close/>
                </a:path>
                <a:path w="989329" h="908050">
                  <a:moveTo>
                    <a:pt x="542417" y="551180"/>
                  </a:moveTo>
                  <a:lnTo>
                    <a:pt x="536321" y="551180"/>
                  </a:lnTo>
                  <a:lnTo>
                    <a:pt x="523875" y="553720"/>
                  </a:lnTo>
                  <a:lnTo>
                    <a:pt x="557166" y="553720"/>
                  </a:lnTo>
                  <a:lnTo>
                    <a:pt x="542417" y="551180"/>
                  </a:lnTo>
                  <a:close/>
                </a:path>
                <a:path w="989329" h="908050">
                  <a:moveTo>
                    <a:pt x="785211" y="354330"/>
                  </a:moveTo>
                  <a:lnTo>
                    <a:pt x="749554" y="354330"/>
                  </a:lnTo>
                  <a:lnTo>
                    <a:pt x="778891" y="403860"/>
                  </a:lnTo>
                  <a:lnTo>
                    <a:pt x="769677" y="415290"/>
                  </a:lnTo>
                  <a:lnTo>
                    <a:pt x="762904" y="427990"/>
                  </a:lnTo>
                  <a:lnTo>
                    <a:pt x="758727" y="441960"/>
                  </a:lnTo>
                  <a:lnTo>
                    <a:pt x="757301" y="455930"/>
                  </a:lnTo>
                  <a:lnTo>
                    <a:pt x="758727" y="468630"/>
                  </a:lnTo>
                  <a:lnTo>
                    <a:pt x="762904" y="482600"/>
                  </a:lnTo>
                  <a:lnTo>
                    <a:pt x="769677" y="494030"/>
                  </a:lnTo>
                  <a:lnTo>
                    <a:pt x="778891" y="502920"/>
                  </a:lnTo>
                  <a:lnTo>
                    <a:pt x="749554" y="553720"/>
                  </a:lnTo>
                  <a:lnTo>
                    <a:pt x="778988" y="553720"/>
                  </a:lnTo>
                  <a:lnTo>
                    <a:pt x="798957" y="518160"/>
                  </a:lnTo>
                  <a:lnTo>
                    <a:pt x="840497" y="518160"/>
                  </a:lnTo>
                  <a:lnTo>
                    <a:pt x="859853" y="506730"/>
                  </a:lnTo>
                  <a:lnTo>
                    <a:pt x="874256" y="491490"/>
                  </a:lnTo>
                  <a:lnTo>
                    <a:pt x="882396" y="471170"/>
                  </a:lnTo>
                  <a:lnTo>
                    <a:pt x="981329" y="471170"/>
                  </a:lnTo>
                  <a:lnTo>
                    <a:pt x="989076" y="463550"/>
                  </a:lnTo>
                  <a:lnTo>
                    <a:pt x="989076" y="447040"/>
                  </a:lnTo>
                  <a:lnTo>
                    <a:pt x="981329" y="439420"/>
                  </a:lnTo>
                  <a:lnTo>
                    <a:pt x="888619" y="439420"/>
                  </a:lnTo>
                  <a:lnTo>
                    <a:pt x="879550" y="419100"/>
                  </a:lnTo>
                  <a:lnTo>
                    <a:pt x="864838" y="402590"/>
                  </a:lnTo>
                  <a:lnTo>
                    <a:pt x="845792" y="391160"/>
                  </a:lnTo>
                  <a:lnTo>
                    <a:pt x="838435" y="389890"/>
                  </a:lnTo>
                  <a:lnTo>
                    <a:pt x="805180" y="389890"/>
                  </a:lnTo>
                  <a:lnTo>
                    <a:pt x="785211" y="354330"/>
                  </a:lnTo>
                  <a:close/>
                </a:path>
                <a:path w="989329" h="908050">
                  <a:moveTo>
                    <a:pt x="274491" y="520700"/>
                  </a:moveTo>
                  <a:lnTo>
                    <a:pt x="241046" y="520700"/>
                  </a:lnTo>
                  <a:lnTo>
                    <a:pt x="253492" y="523240"/>
                  </a:lnTo>
                  <a:lnTo>
                    <a:pt x="259588" y="523240"/>
                  </a:lnTo>
                  <a:lnTo>
                    <a:pt x="274491" y="520700"/>
                  </a:lnTo>
                  <a:close/>
                </a:path>
                <a:path w="989329" h="908050">
                  <a:moveTo>
                    <a:pt x="513126" y="472440"/>
                  </a:moveTo>
                  <a:lnTo>
                    <a:pt x="383286" y="472440"/>
                  </a:lnTo>
                  <a:lnTo>
                    <a:pt x="392354" y="492760"/>
                  </a:lnTo>
                  <a:lnTo>
                    <a:pt x="407066" y="509270"/>
                  </a:lnTo>
                  <a:lnTo>
                    <a:pt x="426112" y="519430"/>
                  </a:lnTo>
                  <a:lnTo>
                    <a:pt x="448183" y="523240"/>
                  </a:lnTo>
                  <a:lnTo>
                    <a:pt x="454406" y="523240"/>
                  </a:lnTo>
                  <a:lnTo>
                    <a:pt x="466725" y="520700"/>
                  </a:lnTo>
                  <a:lnTo>
                    <a:pt x="504805" y="520700"/>
                  </a:lnTo>
                  <a:lnTo>
                    <a:pt x="494538" y="502920"/>
                  </a:lnTo>
                  <a:lnTo>
                    <a:pt x="503108" y="492760"/>
                  </a:lnTo>
                  <a:lnTo>
                    <a:pt x="509952" y="481330"/>
                  </a:lnTo>
                  <a:lnTo>
                    <a:pt x="513126" y="472440"/>
                  </a:lnTo>
                  <a:close/>
                </a:path>
                <a:path w="989329" h="908050">
                  <a:moveTo>
                    <a:pt x="840497" y="518160"/>
                  </a:moveTo>
                  <a:lnTo>
                    <a:pt x="798957" y="518160"/>
                  </a:lnTo>
                  <a:lnTo>
                    <a:pt x="805180" y="520700"/>
                  </a:lnTo>
                  <a:lnTo>
                    <a:pt x="811402" y="521970"/>
                  </a:lnTo>
                  <a:lnTo>
                    <a:pt x="817499" y="521970"/>
                  </a:lnTo>
                  <a:lnTo>
                    <a:pt x="840497" y="518160"/>
                  </a:lnTo>
                  <a:close/>
                </a:path>
                <a:path w="989329" h="908050">
                  <a:moveTo>
                    <a:pt x="454406" y="392430"/>
                  </a:moveTo>
                  <a:lnTo>
                    <a:pt x="448183" y="392430"/>
                  </a:lnTo>
                  <a:lnTo>
                    <a:pt x="425201" y="396240"/>
                  </a:lnTo>
                  <a:lnTo>
                    <a:pt x="405876" y="406400"/>
                  </a:lnTo>
                  <a:lnTo>
                    <a:pt x="391479" y="422910"/>
                  </a:lnTo>
                  <a:lnTo>
                    <a:pt x="383286" y="444500"/>
                  </a:lnTo>
                  <a:lnTo>
                    <a:pt x="514975" y="444500"/>
                  </a:lnTo>
                  <a:lnTo>
                    <a:pt x="514719" y="441960"/>
                  </a:lnTo>
                  <a:lnTo>
                    <a:pt x="510571" y="427990"/>
                  </a:lnTo>
                  <a:lnTo>
                    <a:pt x="503805" y="416560"/>
                  </a:lnTo>
                  <a:lnTo>
                    <a:pt x="494538" y="406400"/>
                  </a:lnTo>
                  <a:lnTo>
                    <a:pt x="500977" y="394970"/>
                  </a:lnTo>
                  <a:lnTo>
                    <a:pt x="466725" y="394970"/>
                  </a:lnTo>
                  <a:lnTo>
                    <a:pt x="454406" y="392430"/>
                  </a:lnTo>
                  <a:close/>
                </a:path>
                <a:path w="989329" h="908050">
                  <a:moveTo>
                    <a:pt x="259588" y="392430"/>
                  </a:moveTo>
                  <a:lnTo>
                    <a:pt x="253492" y="392430"/>
                  </a:lnTo>
                  <a:lnTo>
                    <a:pt x="241046" y="394970"/>
                  </a:lnTo>
                  <a:lnTo>
                    <a:pt x="274491" y="394970"/>
                  </a:lnTo>
                  <a:lnTo>
                    <a:pt x="259588" y="392430"/>
                  </a:lnTo>
                  <a:close/>
                </a:path>
                <a:path w="989329" h="908050">
                  <a:moveTo>
                    <a:pt x="507345" y="195580"/>
                  </a:moveTo>
                  <a:lnTo>
                    <a:pt x="466725" y="195580"/>
                  </a:lnTo>
                  <a:lnTo>
                    <a:pt x="496062" y="246380"/>
                  </a:lnTo>
                  <a:lnTo>
                    <a:pt x="487491" y="256540"/>
                  </a:lnTo>
                  <a:lnTo>
                    <a:pt x="480647" y="267970"/>
                  </a:lnTo>
                  <a:lnTo>
                    <a:pt x="476113" y="280670"/>
                  </a:lnTo>
                  <a:lnTo>
                    <a:pt x="474472" y="294640"/>
                  </a:lnTo>
                  <a:lnTo>
                    <a:pt x="475898" y="308610"/>
                  </a:lnTo>
                  <a:lnTo>
                    <a:pt x="480075" y="322580"/>
                  </a:lnTo>
                  <a:lnTo>
                    <a:pt x="486848" y="334010"/>
                  </a:lnTo>
                  <a:lnTo>
                    <a:pt x="496062" y="344170"/>
                  </a:lnTo>
                  <a:lnTo>
                    <a:pt x="466725" y="394970"/>
                  </a:lnTo>
                  <a:lnTo>
                    <a:pt x="500977" y="394970"/>
                  </a:lnTo>
                  <a:lnTo>
                    <a:pt x="523875" y="354330"/>
                  </a:lnTo>
                  <a:lnTo>
                    <a:pt x="565415" y="354330"/>
                  </a:lnTo>
                  <a:lnTo>
                    <a:pt x="584771" y="342900"/>
                  </a:lnTo>
                  <a:lnTo>
                    <a:pt x="599174" y="326390"/>
                  </a:lnTo>
                  <a:lnTo>
                    <a:pt x="607314" y="304800"/>
                  </a:lnTo>
                  <a:lnTo>
                    <a:pt x="798954" y="304800"/>
                  </a:lnTo>
                  <a:lnTo>
                    <a:pt x="800481" y="290830"/>
                  </a:lnTo>
                  <a:lnTo>
                    <a:pt x="799383" y="279400"/>
                  </a:lnTo>
                  <a:lnTo>
                    <a:pt x="798001" y="274320"/>
                  </a:lnTo>
                  <a:lnTo>
                    <a:pt x="608838" y="274320"/>
                  </a:lnTo>
                  <a:lnTo>
                    <a:pt x="599840" y="254000"/>
                  </a:lnTo>
                  <a:lnTo>
                    <a:pt x="585152" y="237490"/>
                  </a:lnTo>
                  <a:lnTo>
                    <a:pt x="566082" y="227330"/>
                  </a:lnTo>
                  <a:lnTo>
                    <a:pt x="558702" y="226060"/>
                  </a:lnTo>
                  <a:lnTo>
                    <a:pt x="525399" y="226060"/>
                  </a:lnTo>
                  <a:lnTo>
                    <a:pt x="507345" y="195580"/>
                  </a:lnTo>
                  <a:close/>
                </a:path>
                <a:path w="989329" h="908050">
                  <a:moveTo>
                    <a:pt x="823722" y="387350"/>
                  </a:moveTo>
                  <a:lnTo>
                    <a:pt x="817499" y="387350"/>
                  </a:lnTo>
                  <a:lnTo>
                    <a:pt x="809751" y="388620"/>
                  </a:lnTo>
                  <a:lnTo>
                    <a:pt x="805180" y="389890"/>
                  </a:lnTo>
                  <a:lnTo>
                    <a:pt x="838435" y="389890"/>
                  </a:lnTo>
                  <a:lnTo>
                    <a:pt x="823722" y="387350"/>
                  </a:lnTo>
                  <a:close/>
                </a:path>
                <a:path w="989329" h="908050">
                  <a:moveTo>
                    <a:pt x="171576" y="224790"/>
                  </a:moveTo>
                  <a:lnTo>
                    <a:pt x="165354" y="224790"/>
                  </a:lnTo>
                  <a:lnTo>
                    <a:pt x="143069" y="228600"/>
                  </a:lnTo>
                  <a:lnTo>
                    <a:pt x="123666" y="238760"/>
                  </a:lnTo>
                  <a:lnTo>
                    <a:pt x="108882" y="255270"/>
                  </a:lnTo>
                  <a:lnTo>
                    <a:pt x="100457" y="275590"/>
                  </a:lnTo>
                  <a:lnTo>
                    <a:pt x="7747" y="275590"/>
                  </a:lnTo>
                  <a:lnTo>
                    <a:pt x="0" y="281940"/>
                  </a:lnTo>
                  <a:lnTo>
                    <a:pt x="0" y="298450"/>
                  </a:lnTo>
                  <a:lnTo>
                    <a:pt x="6223" y="306070"/>
                  </a:lnTo>
                  <a:lnTo>
                    <a:pt x="98933" y="306070"/>
                  </a:lnTo>
                  <a:lnTo>
                    <a:pt x="107305" y="327660"/>
                  </a:lnTo>
                  <a:lnTo>
                    <a:pt x="122094" y="344170"/>
                  </a:lnTo>
                  <a:lnTo>
                    <a:pt x="141527" y="355600"/>
                  </a:lnTo>
                  <a:lnTo>
                    <a:pt x="163830" y="359410"/>
                  </a:lnTo>
                  <a:lnTo>
                    <a:pt x="170052" y="359410"/>
                  </a:lnTo>
                  <a:lnTo>
                    <a:pt x="176149" y="358140"/>
                  </a:lnTo>
                  <a:lnTo>
                    <a:pt x="182372" y="355600"/>
                  </a:lnTo>
                  <a:lnTo>
                    <a:pt x="219896" y="355600"/>
                  </a:lnTo>
                  <a:lnTo>
                    <a:pt x="211709" y="340360"/>
                  </a:lnTo>
                  <a:lnTo>
                    <a:pt x="220279" y="330200"/>
                  </a:lnTo>
                  <a:lnTo>
                    <a:pt x="227123" y="318770"/>
                  </a:lnTo>
                  <a:lnTo>
                    <a:pt x="231657" y="306070"/>
                  </a:lnTo>
                  <a:lnTo>
                    <a:pt x="233299" y="292100"/>
                  </a:lnTo>
                  <a:lnTo>
                    <a:pt x="231890" y="279400"/>
                  </a:lnTo>
                  <a:lnTo>
                    <a:pt x="227742" y="265430"/>
                  </a:lnTo>
                  <a:lnTo>
                    <a:pt x="220976" y="254000"/>
                  </a:lnTo>
                  <a:lnTo>
                    <a:pt x="211709" y="245110"/>
                  </a:lnTo>
                  <a:lnTo>
                    <a:pt x="222240" y="227330"/>
                  </a:lnTo>
                  <a:lnTo>
                    <a:pt x="183896" y="227330"/>
                  </a:lnTo>
                  <a:lnTo>
                    <a:pt x="171576" y="224790"/>
                  </a:lnTo>
                  <a:close/>
                </a:path>
                <a:path w="989329" h="908050">
                  <a:moveTo>
                    <a:pt x="565415" y="354330"/>
                  </a:moveTo>
                  <a:lnTo>
                    <a:pt x="523875" y="354330"/>
                  </a:lnTo>
                  <a:lnTo>
                    <a:pt x="530098" y="355600"/>
                  </a:lnTo>
                  <a:lnTo>
                    <a:pt x="536321" y="358140"/>
                  </a:lnTo>
                  <a:lnTo>
                    <a:pt x="542417" y="358140"/>
                  </a:lnTo>
                  <a:lnTo>
                    <a:pt x="565415" y="354330"/>
                  </a:lnTo>
                  <a:close/>
                </a:path>
                <a:path w="989329" h="908050">
                  <a:moveTo>
                    <a:pt x="798954" y="304800"/>
                  </a:moveTo>
                  <a:lnTo>
                    <a:pt x="667639" y="304800"/>
                  </a:lnTo>
                  <a:lnTo>
                    <a:pt x="676707" y="325120"/>
                  </a:lnTo>
                  <a:lnTo>
                    <a:pt x="691419" y="342900"/>
                  </a:lnTo>
                  <a:lnTo>
                    <a:pt x="710465" y="353060"/>
                  </a:lnTo>
                  <a:lnTo>
                    <a:pt x="732536" y="358140"/>
                  </a:lnTo>
                  <a:lnTo>
                    <a:pt x="738759" y="358140"/>
                  </a:lnTo>
                  <a:lnTo>
                    <a:pt x="744855" y="355600"/>
                  </a:lnTo>
                  <a:lnTo>
                    <a:pt x="749554" y="354330"/>
                  </a:lnTo>
                  <a:lnTo>
                    <a:pt x="785211" y="354330"/>
                  </a:lnTo>
                  <a:lnTo>
                    <a:pt x="777367" y="340360"/>
                  </a:lnTo>
                  <a:lnTo>
                    <a:pt x="786818" y="330200"/>
                  </a:lnTo>
                  <a:lnTo>
                    <a:pt x="794115" y="318770"/>
                  </a:lnTo>
                  <a:lnTo>
                    <a:pt x="798816" y="306070"/>
                  </a:lnTo>
                  <a:lnTo>
                    <a:pt x="798954" y="304800"/>
                  </a:lnTo>
                  <a:close/>
                </a:path>
                <a:path w="989329" h="908050">
                  <a:moveTo>
                    <a:pt x="741870" y="223520"/>
                  </a:moveTo>
                  <a:lnTo>
                    <a:pt x="734060" y="223520"/>
                  </a:lnTo>
                  <a:lnTo>
                    <a:pt x="711775" y="227330"/>
                  </a:lnTo>
                  <a:lnTo>
                    <a:pt x="692372" y="237490"/>
                  </a:lnTo>
                  <a:lnTo>
                    <a:pt x="677588" y="254000"/>
                  </a:lnTo>
                  <a:lnTo>
                    <a:pt x="669163" y="274320"/>
                  </a:lnTo>
                  <a:lnTo>
                    <a:pt x="798001" y="274320"/>
                  </a:lnTo>
                  <a:lnTo>
                    <a:pt x="796274" y="267970"/>
                  </a:lnTo>
                  <a:lnTo>
                    <a:pt x="791426" y="257810"/>
                  </a:lnTo>
                  <a:lnTo>
                    <a:pt x="785114" y="248920"/>
                  </a:lnTo>
                  <a:lnTo>
                    <a:pt x="800488" y="228600"/>
                  </a:lnTo>
                  <a:lnTo>
                    <a:pt x="761873" y="228600"/>
                  </a:lnTo>
                  <a:lnTo>
                    <a:pt x="755776" y="227330"/>
                  </a:lnTo>
                  <a:lnTo>
                    <a:pt x="749109" y="224790"/>
                  </a:lnTo>
                  <a:lnTo>
                    <a:pt x="741870" y="223520"/>
                  </a:lnTo>
                  <a:close/>
                </a:path>
                <a:path w="989329" h="908050">
                  <a:moveTo>
                    <a:pt x="826770" y="154940"/>
                  </a:moveTo>
                  <a:lnTo>
                    <a:pt x="815975" y="156210"/>
                  </a:lnTo>
                  <a:lnTo>
                    <a:pt x="811402" y="162560"/>
                  </a:lnTo>
                  <a:lnTo>
                    <a:pt x="761873" y="228600"/>
                  </a:lnTo>
                  <a:lnTo>
                    <a:pt x="800488" y="228600"/>
                  </a:lnTo>
                  <a:lnTo>
                    <a:pt x="836041" y="181610"/>
                  </a:lnTo>
                  <a:lnTo>
                    <a:pt x="840740" y="175260"/>
                  </a:lnTo>
                  <a:lnTo>
                    <a:pt x="839216" y="163830"/>
                  </a:lnTo>
                  <a:lnTo>
                    <a:pt x="826770" y="154940"/>
                  </a:lnTo>
                  <a:close/>
                </a:path>
                <a:path w="989329" h="908050">
                  <a:moveTo>
                    <a:pt x="162306" y="1270"/>
                  </a:moveTo>
                  <a:lnTo>
                    <a:pt x="153035" y="1270"/>
                  </a:lnTo>
                  <a:lnTo>
                    <a:pt x="140589" y="13970"/>
                  </a:lnTo>
                  <a:lnTo>
                    <a:pt x="140589" y="24130"/>
                  </a:lnTo>
                  <a:lnTo>
                    <a:pt x="146812" y="29210"/>
                  </a:lnTo>
                  <a:lnTo>
                    <a:pt x="205486" y="88900"/>
                  </a:lnTo>
                  <a:lnTo>
                    <a:pt x="200108" y="96520"/>
                  </a:lnTo>
                  <a:lnTo>
                    <a:pt x="195707" y="106680"/>
                  </a:lnTo>
                  <a:lnTo>
                    <a:pt x="192734" y="116840"/>
                  </a:lnTo>
                  <a:lnTo>
                    <a:pt x="191643" y="128270"/>
                  </a:lnTo>
                  <a:lnTo>
                    <a:pt x="193284" y="143510"/>
                  </a:lnTo>
                  <a:lnTo>
                    <a:pt x="197818" y="156210"/>
                  </a:lnTo>
                  <a:lnTo>
                    <a:pt x="204662" y="167640"/>
                  </a:lnTo>
                  <a:lnTo>
                    <a:pt x="213233" y="177800"/>
                  </a:lnTo>
                  <a:lnTo>
                    <a:pt x="183896" y="227330"/>
                  </a:lnTo>
                  <a:lnTo>
                    <a:pt x="222240" y="227330"/>
                  </a:lnTo>
                  <a:lnTo>
                    <a:pt x="241046" y="195580"/>
                  </a:lnTo>
                  <a:lnTo>
                    <a:pt x="274491" y="195580"/>
                  </a:lnTo>
                  <a:lnTo>
                    <a:pt x="281943" y="194310"/>
                  </a:lnTo>
                  <a:lnTo>
                    <a:pt x="301371" y="184150"/>
                  </a:lnTo>
                  <a:lnTo>
                    <a:pt x="316130" y="167640"/>
                  </a:lnTo>
                  <a:lnTo>
                    <a:pt x="324485" y="147320"/>
                  </a:lnTo>
                  <a:lnTo>
                    <a:pt x="514068" y="147320"/>
                  </a:lnTo>
                  <a:lnTo>
                    <a:pt x="516135" y="140970"/>
                  </a:lnTo>
                  <a:lnTo>
                    <a:pt x="517779" y="127000"/>
                  </a:lnTo>
                  <a:lnTo>
                    <a:pt x="516923" y="116840"/>
                  </a:lnTo>
                  <a:lnTo>
                    <a:pt x="515692" y="111760"/>
                  </a:lnTo>
                  <a:lnTo>
                    <a:pt x="322961" y="111760"/>
                  </a:lnTo>
                  <a:lnTo>
                    <a:pt x="314606" y="91440"/>
                  </a:lnTo>
                  <a:lnTo>
                    <a:pt x="299847" y="74930"/>
                  </a:lnTo>
                  <a:lnTo>
                    <a:pt x="287705" y="68580"/>
                  </a:lnTo>
                  <a:lnTo>
                    <a:pt x="228726" y="68580"/>
                  </a:lnTo>
                  <a:lnTo>
                    <a:pt x="168401" y="7620"/>
                  </a:lnTo>
                  <a:lnTo>
                    <a:pt x="162306" y="1270"/>
                  </a:lnTo>
                  <a:close/>
                </a:path>
                <a:path w="989329" h="908050">
                  <a:moveTo>
                    <a:pt x="543941" y="223520"/>
                  </a:moveTo>
                  <a:lnTo>
                    <a:pt x="537845" y="223520"/>
                  </a:lnTo>
                  <a:lnTo>
                    <a:pt x="525399" y="226060"/>
                  </a:lnTo>
                  <a:lnTo>
                    <a:pt x="558702" y="226060"/>
                  </a:lnTo>
                  <a:lnTo>
                    <a:pt x="543941" y="223520"/>
                  </a:lnTo>
                  <a:close/>
                </a:path>
                <a:path w="989329" h="908050">
                  <a:moveTo>
                    <a:pt x="274491" y="195580"/>
                  </a:moveTo>
                  <a:lnTo>
                    <a:pt x="241046" y="195580"/>
                  </a:lnTo>
                  <a:lnTo>
                    <a:pt x="253492" y="198120"/>
                  </a:lnTo>
                  <a:lnTo>
                    <a:pt x="259588" y="198120"/>
                  </a:lnTo>
                  <a:lnTo>
                    <a:pt x="274491" y="195580"/>
                  </a:lnTo>
                  <a:close/>
                </a:path>
                <a:path w="989329" h="908050">
                  <a:moveTo>
                    <a:pt x="514068" y="147320"/>
                  </a:moveTo>
                  <a:lnTo>
                    <a:pt x="383286" y="147320"/>
                  </a:lnTo>
                  <a:lnTo>
                    <a:pt x="392354" y="167640"/>
                  </a:lnTo>
                  <a:lnTo>
                    <a:pt x="407066" y="184150"/>
                  </a:lnTo>
                  <a:lnTo>
                    <a:pt x="426112" y="194310"/>
                  </a:lnTo>
                  <a:lnTo>
                    <a:pt x="448183" y="198120"/>
                  </a:lnTo>
                  <a:lnTo>
                    <a:pt x="454406" y="198120"/>
                  </a:lnTo>
                  <a:lnTo>
                    <a:pt x="466725" y="195580"/>
                  </a:lnTo>
                  <a:lnTo>
                    <a:pt x="507345" y="195580"/>
                  </a:lnTo>
                  <a:lnTo>
                    <a:pt x="496062" y="176530"/>
                  </a:lnTo>
                  <a:lnTo>
                    <a:pt x="504705" y="166370"/>
                  </a:lnTo>
                  <a:lnTo>
                    <a:pt x="511587" y="154940"/>
                  </a:lnTo>
                  <a:lnTo>
                    <a:pt x="514068" y="147320"/>
                  </a:lnTo>
                  <a:close/>
                </a:path>
                <a:path w="989329" h="908050">
                  <a:moveTo>
                    <a:pt x="454731" y="60960"/>
                  </a:moveTo>
                  <a:lnTo>
                    <a:pt x="446659" y="60960"/>
                  </a:lnTo>
                  <a:lnTo>
                    <a:pt x="423660" y="64770"/>
                  </a:lnTo>
                  <a:lnTo>
                    <a:pt x="404304" y="74930"/>
                  </a:lnTo>
                  <a:lnTo>
                    <a:pt x="389901" y="91440"/>
                  </a:lnTo>
                  <a:lnTo>
                    <a:pt x="381762" y="111760"/>
                  </a:lnTo>
                  <a:lnTo>
                    <a:pt x="515692" y="111760"/>
                  </a:lnTo>
                  <a:lnTo>
                    <a:pt x="514461" y="106680"/>
                  </a:lnTo>
                  <a:lnTo>
                    <a:pt x="510545" y="96520"/>
                  </a:lnTo>
                  <a:lnTo>
                    <a:pt x="505333" y="86360"/>
                  </a:lnTo>
                  <a:lnTo>
                    <a:pt x="523228" y="68580"/>
                  </a:lnTo>
                  <a:lnTo>
                    <a:pt x="477520" y="68580"/>
                  </a:lnTo>
                  <a:lnTo>
                    <a:pt x="470304" y="64770"/>
                  </a:lnTo>
                  <a:lnTo>
                    <a:pt x="462661" y="62230"/>
                  </a:lnTo>
                  <a:lnTo>
                    <a:pt x="454731" y="60960"/>
                  </a:lnTo>
                  <a:close/>
                </a:path>
                <a:path w="989329" h="908050">
                  <a:moveTo>
                    <a:pt x="258064" y="60960"/>
                  </a:moveTo>
                  <a:lnTo>
                    <a:pt x="250229" y="60960"/>
                  </a:lnTo>
                  <a:lnTo>
                    <a:pt x="242824" y="62230"/>
                  </a:lnTo>
                  <a:lnTo>
                    <a:pt x="235704" y="64770"/>
                  </a:lnTo>
                  <a:lnTo>
                    <a:pt x="228726" y="68580"/>
                  </a:lnTo>
                  <a:lnTo>
                    <a:pt x="287705" y="68580"/>
                  </a:lnTo>
                  <a:lnTo>
                    <a:pt x="280419" y="64770"/>
                  </a:lnTo>
                  <a:lnTo>
                    <a:pt x="258064" y="60960"/>
                  </a:lnTo>
                  <a:close/>
                </a:path>
                <a:path w="989329" h="908050">
                  <a:moveTo>
                    <a:pt x="557911" y="0"/>
                  </a:moveTo>
                  <a:lnTo>
                    <a:pt x="548640" y="0"/>
                  </a:lnTo>
                  <a:lnTo>
                    <a:pt x="542417" y="6350"/>
                  </a:lnTo>
                  <a:lnTo>
                    <a:pt x="477520" y="68580"/>
                  </a:lnTo>
                  <a:lnTo>
                    <a:pt x="523228" y="68580"/>
                  </a:lnTo>
                  <a:lnTo>
                    <a:pt x="564134" y="27940"/>
                  </a:lnTo>
                  <a:lnTo>
                    <a:pt x="570230" y="21590"/>
                  </a:lnTo>
                  <a:lnTo>
                    <a:pt x="570230" y="12700"/>
                  </a:lnTo>
                  <a:lnTo>
                    <a:pt x="557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47294" y="3429761"/>
            <a:ext cx="11293475" cy="0"/>
          </a:xfrm>
          <a:custGeom>
            <a:avLst/>
            <a:gdLst/>
            <a:ahLst/>
            <a:cxnLst/>
            <a:rect l="l" t="t" r="r" b="b"/>
            <a:pathLst>
              <a:path w="11293475">
                <a:moveTo>
                  <a:pt x="0" y="0"/>
                </a:moveTo>
                <a:lnTo>
                  <a:pt x="11293475" y="0"/>
                </a:lnTo>
              </a:path>
            </a:pathLst>
          </a:custGeom>
          <a:ln w="25908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5576" y="1206220"/>
            <a:ext cx="9634855" cy="256736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94280" indent="-229235">
              <a:lnSpc>
                <a:spcPct val="100000"/>
              </a:lnSpc>
              <a:spcBef>
                <a:spcPts val="1060"/>
              </a:spcBef>
              <a:buClr>
                <a:srgbClr val="99CA38"/>
              </a:buClr>
              <a:buSzPct val="85000"/>
              <a:buFont typeface="Arial"/>
              <a:buChar char="●"/>
              <a:tabLst>
                <a:tab pos="2494915" algn="l"/>
              </a:tabLst>
            </a:pPr>
            <a:r>
              <a:rPr sz="2000" dirty="0">
                <a:latin typeface="Calibri"/>
                <a:cs typeface="Calibri"/>
              </a:rPr>
              <a:t>Biochar is the </a:t>
            </a:r>
            <a:r>
              <a:rPr sz="2000" b="1" dirty="0">
                <a:solidFill>
                  <a:srgbClr val="62A437"/>
                </a:solidFill>
                <a:latin typeface="Calibri"/>
                <a:cs typeface="Calibri"/>
              </a:rPr>
              <a:t>only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byproduct </a:t>
            </a:r>
            <a:r>
              <a:rPr sz="2000" spc="-10" dirty="0">
                <a:latin typeface="Calibri"/>
                <a:cs typeface="Calibri"/>
              </a:rPr>
              <a:t>created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BioMax®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494280" indent="-229235">
              <a:lnSpc>
                <a:spcPct val="100000"/>
              </a:lnSpc>
              <a:spcBef>
                <a:spcPts val="960"/>
              </a:spcBef>
              <a:buClr>
                <a:srgbClr val="99CA38"/>
              </a:buClr>
              <a:buSzPct val="85000"/>
              <a:buFont typeface="Arial"/>
              <a:buChar char="●"/>
              <a:tabLst>
                <a:tab pos="2494915" algn="l"/>
              </a:tabLst>
            </a:pPr>
            <a:r>
              <a:rPr sz="2000" dirty="0">
                <a:latin typeface="Calibri"/>
                <a:cs typeface="Calibri"/>
              </a:rPr>
              <a:t>Biochar is an </a:t>
            </a:r>
            <a:r>
              <a:rPr sz="2000" spc="-15" dirty="0">
                <a:latin typeface="Calibri"/>
                <a:cs typeface="Calibri"/>
              </a:rPr>
              <a:t>excellent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carbon </a:t>
            </a:r>
            <a:r>
              <a:rPr sz="2000" b="1" spc="-10" dirty="0">
                <a:solidFill>
                  <a:srgbClr val="62A437"/>
                </a:solidFill>
                <a:latin typeface="Calibri"/>
                <a:cs typeface="Calibri"/>
              </a:rPr>
              <a:t>“sequestration” </a:t>
            </a:r>
            <a:r>
              <a:rPr sz="2000" spc="-5" dirty="0">
                <a:latin typeface="Calibri"/>
                <a:cs typeface="Calibri"/>
              </a:rPr>
              <a:t>media</a:t>
            </a:r>
            <a:endParaRPr sz="2000" dirty="0">
              <a:latin typeface="Calibri"/>
              <a:cs typeface="Calibri"/>
            </a:endParaRPr>
          </a:p>
          <a:p>
            <a:pPr marL="2494280" indent="-229235">
              <a:lnSpc>
                <a:spcPct val="100000"/>
              </a:lnSpc>
              <a:spcBef>
                <a:spcPts val="960"/>
              </a:spcBef>
              <a:buClr>
                <a:srgbClr val="99CA38"/>
              </a:buClr>
              <a:buSzPct val="85000"/>
              <a:buFont typeface="Arial"/>
              <a:buChar char="●"/>
              <a:tabLst>
                <a:tab pos="2494915" algn="l"/>
              </a:tabLst>
            </a:pPr>
            <a:r>
              <a:rPr sz="2000" spc="-35" dirty="0">
                <a:latin typeface="Calibri"/>
                <a:cs typeface="Calibri"/>
              </a:rPr>
              <a:t>SynTech’s </a:t>
            </a:r>
            <a:r>
              <a:rPr sz="2000" dirty="0">
                <a:latin typeface="Calibri"/>
                <a:cs typeface="Calibri"/>
              </a:rPr>
              <a:t>Biochar </a:t>
            </a:r>
            <a:r>
              <a:rPr sz="2000" spc="-5" dirty="0">
                <a:latin typeface="Calibri"/>
                <a:cs typeface="Calibri"/>
              </a:rPr>
              <a:t>has </a:t>
            </a:r>
            <a:r>
              <a:rPr sz="2000" dirty="0">
                <a:latin typeface="Calibri"/>
                <a:cs typeface="Calibri"/>
              </a:rPr>
              <a:t>been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Certified </a:t>
            </a:r>
            <a:r>
              <a:rPr sz="2000" b="1" spc="-10" dirty="0">
                <a:solidFill>
                  <a:srgbClr val="62A437"/>
                </a:solidFill>
                <a:latin typeface="Calibri"/>
                <a:cs typeface="Calibri"/>
              </a:rPr>
              <a:t>Organic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by </a:t>
            </a:r>
            <a:r>
              <a:rPr sz="2000" b="1" spc="-15" dirty="0">
                <a:solidFill>
                  <a:srgbClr val="62A437"/>
                </a:solidFill>
                <a:latin typeface="Calibri"/>
                <a:cs typeface="Calibri"/>
              </a:rPr>
              <a:t>USDA </a:t>
            </a:r>
            <a:r>
              <a:rPr sz="2000" b="1" dirty="0">
                <a:solidFill>
                  <a:srgbClr val="62A437"/>
                </a:solidFill>
                <a:latin typeface="Calibri"/>
                <a:cs typeface="Calibri"/>
              </a:rPr>
              <a:t>and IBI</a:t>
            </a:r>
            <a:endParaRPr sz="2000" dirty="0">
              <a:latin typeface="Calibri"/>
              <a:cs typeface="Calibri"/>
            </a:endParaRPr>
          </a:p>
          <a:p>
            <a:pPr marL="2494280" indent="-229235">
              <a:lnSpc>
                <a:spcPct val="100000"/>
              </a:lnSpc>
              <a:spcBef>
                <a:spcPts val="960"/>
              </a:spcBef>
              <a:buClr>
                <a:srgbClr val="99CA38"/>
              </a:buClr>
              <a:buSzPct val="85000"/>
              <a:buFont typeface="Arial"/>
              <a:buChar char="●"/>
              <a:tabLst>
                <a:tab pos="2494915" algn="l"/>
              </a:tabLst>
            </a:pPr>
            <a:r>
              <a:rPr sz="2000" spc="-5" dirty="0">
                <a:latin typeface="Calibri"/>
                <a:cs typeface="Calibri"/>
              </a:rPr>
              <a:t>Highest </a:t>
            </a:r>
            <a:r>
              <a:rPr sz="2000" dirty="0">
                <a:latin typeface="Calibri"/>
                <a:cs typeface="Calibri"/>
              </a:rPr>
              <a:t>quality biochar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b="1" spc="-15" dirty="0">
                <a:solidFill>
                  <a:srgbClr val="62A437"/>
                </a:solidFill>
                <a:latin typeface="Calibri"/>
                <a:cs typeface="Calibri"/>
              </a:rPr>
              <a:t>“activated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carbon</a:t>
            </a:r>
            <a:r>
              <a:rPr sz="2000" b="1" spc="-15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2A437"/>
                </a:solidFill>
                <a:latin typeface="Calibri"/>
                <a:cs typeface="Calibri"/>
              </a:rPr>
              <a:t>standards”</a:t>
            </a:r>
            <a:endParaRPr sz="2000" dirty="0">
              <a:latin typeface="Calibri"/>
              <a:cs typeface="Calibri"/>
            </a:endParaRPr>
          </a:p>
          <a:p>
            <a:pPr marL="2494280" indent="-229235">
              <a:lnSpc>
                <a:spcPct val="100000"/>
              </a:lnSpc>
              <a:spcBef>
                <a:spcPts val="960"/>
              </a:spcBef>
              <a:buClr>
                <a:srgbClr val="99CA38"/>
              </a:buClr>
              <a:buSzPct val="85000"/>
              <a:buFont typeface="Arial"/>
              <a:buChar char="●"/>
              <a:tabLst>
                <a:tab pos="2494915" algn="l"/>
              </a:tabLst>
            </a:pPr>
            <a:r>
              <a:rPr sz="2000" dirty="0">
                <a:latin typeface="Calibri"/>
                <a:cs typeface="Calibri"/>
              </a:rPr>
              <a:t>Selling price of $</a:t>
            </a:r>
            <a:r>
              <a:rPr lang="en-US" sz="200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00 - $5,000 / </a:t>
            </a:r>
            <a:r>
              <a:rPr sz="2000" spc="-10" dirty="0">
                <a:latin typeface="Calibri"/>
                <a:cs typeface="Calibri"/>
              </a:rPr>
              <a:t>ton </a:t>
            </a:r>
            <a:r>
              <a:rPr sz="2000" b="1" spc="-15" dirty="0">
                <a:solidFill>
                  <a:srgbClr val="62A437"/>
                </a:solidFill>
                <a:latin typeface="Calibri"/>
                <a:cs typeface="Calibri"/>
              </a:rPr>
              <a:t>creates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significant project</a:t>
            </a:r>
            <a:r>
              <a:rPr sz="2000" b="1" spc="-9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62A437"/>
                </a:solidFill>
                <a:latin typeface="Calibri"/>
                <a:cs typeface="Calibri"/>
              </a:rPr>
              <a:t>returns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dirty="0">
                <a:solidFill>
                  <a:srgbClr val="62A437"/>
                </a:solidFill>
                <a:latin typeface="Calibri"/>
                <a:cs typeface="Calibri"/>
              </a:rPr>
              <a:t>Biochar has </a:t>
            </a:r>
            <a:r>
              <a:rPr sz="1800" b="1" spc="-15" dirty="0">
                <a:solidFill>
                  <a:srgbClr val="62A437"/>
                </a:solidFill>
                <a:latin typeface="Calibri"/>
                <a:cs typeface="Calibri"/>
              </a:rPr>
              <a:t>many market </a:t>
            </a:r>
            <a:r>
              <a:rPr sz="1800" b="1" spc="-5" dirty="0">
                <a:solidFill>
                  <a:srgbClr val="62A437"/>
                </a:solidFill>
                <a:latin typeface="Calibri"/>
                <a:cs typeface="Calibri"/>
              </a:rPr>
              <a:t>applications</a:t>
            </a:r>
            <a:r>
              <a:rPr sz="1800" b="1" spc="-6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2A437"/>
                </a:solidFill>
                <a:latin typeface="Calibri"/>
                <a:cs typeface="Calibri"/>
              </a:rPr>
              <a:t>including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1952370" y="5340477"/>
            <a:ext cx="138811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10"/>
              </a:spcBef>
            </a:pPr>
            <a:r>
              <a:rPr sz="1600" spc="-15" dirty="0">
                <a:latin typeface="Calibri"/>
                <a:cs typeface="Calibri"/>
              </a:rPr>
              <a:t>Organic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fertilizer 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soil  </a:t>
            </a:r>
            <a:r>
              <a:rPr sz="1600" spc="-5" dirty="0">
                <a:latin typeface="Calibri"/>
                <a:cs typeface="Calibri"/>
              </a:rPr>
              <a:t>amendment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7853" y="5340477"/>
            <a:ext cx="1628139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5" algn="ctr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Enhancement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10" dirty="0">
                <a:latin typeface="Calibri"/>
                <a:cs typeface="Calibri"/>
              </a:rPr>
              <a:t>anaerobic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digesters 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composting  </a:t>
            </a:r>
            <a:r>
              <a:rPr sz="1600" spc="-15" dirty="0">
                <a:latin typeface="Calibri"/>
                <a:cs typeface="Calibri"/>
              </a:rPr>
              <a:t>processes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8288" y="5340477"/>
            <a:ext cx="1778000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5080" algn="ctr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Activated carbon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10" dirty="0">
                <a:latin typeface="Calibri"/>
                <a:cs typeface="Calibri"/>
              </a:rPr>
              <a:t>air/water filtration,  </a:t>
            </a:r>
            <a:r>
              <a:rPr sz="1600" spc="-5" dirty="0">
                <a:latin typeface="Calibri"/>
                <a:cs typeface="Calibri"/>
              </a:rPr>
              <a:t>desalination,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fracking  </a:t>
            </a:r>
            <a:r>
              <a:rPr sz="1600" spc="-5" dirty="0">
                <a:latin typeface="Calibri"/>
                <a:cs typeface="Calibri"/>
              </a:rPr>
              <a:t>fluid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clean-up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0600" y="5321300"/>
            <a:ext cx="1871345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Raw material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10" dirty="0">
                <a:latin typeface="Calibri"/>
                <a:cs typeface="Calibri"/>
              </a:rPr>
              <a:t>refined production of  </a:t>
            </a:r>
            <a:r>
              <a:rPr sz="1600" spc="-5" dirty="0">
                <a:latin typeface="Calibri"/>
                <a:cs typeface="Calibri"/>
              </a:rPr>
              <a:t>carbon black, </a:t>
            </a:r>
            <a:r>
              <a:rPr sz="1600" spc="-10" dirty="0">
                <a:latin typeface="Calibri"/>
                <a:cs typeface="Calibri"/>
              </a:rPr>
              <a:t>graphite 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graphene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B48CF7-437F-AE87-E7B8-503939ADD5EC}"/>
              </a:ext>
            </a:extLst>
          </p:cNvPr>
          <p:cNvSpPr txBox="1"/>
          <p:nvPr/>
        </p:nvSpPr>
        <p:spPr>
          <a:xfrm>
            <a:off x="2506940" y="6156285"/>
            <a:ext cx="71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60"/>
              </a:spcBef>
            </a:pPr>
            <a:r>
              <a:rPr lang="en-US" sz="1600" dirty="0">
                <a:solidFill>
                  <a:srgbClr val="00B0F0"/>
                </a:solidFill>
                <a:latin typeface="Calibri"/>
                <a:cs typeface="Calibri"/>
              </a:rPr>
              <a:t>Each 75 pounds of feedstock yields +/- 1 pound of market ready graphene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0C5E60CF-79FB-2435-3053-797EF755FEF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C9472F8-B5B4-5B8B-BECB-6B07CE5F5E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576" y="399515"/>
            <a:ext cx="10294824" cy="5148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663064" marR="5080" indent="-1651000">
              <a:lnSpc>
                <a:spcPts val="3260"/>
              </a:lnSpc>
              <a:spcBef>
                <a:spcPts val="695"/>
              </a:spcBef>
            </a:pPr>
            <a:r>
              <a:rPr lang="en-US" sz="3200" dirty="0">
                <a:solidFill>
                  <a:srgbClr val="497B29"/>
                </a:solidFill>
              </a:rPr>
              <a:t>BioMax® Graphene</a:t>
            </a:r>
            <a:r>
              <a:rPr lang="en-US" sz="2400" dirty="0">
                <a:solidFill>
                  <a:srgbClr val="497B29"/>
                </a:solidFill>
              </a:rPr>
              <a:t>—</a:t>
            </a:r>
            <a:r>
              <a:rPr lang="en-US" sz="2400" spc="-30" dirty="0">
                <a:solidFill>
                  <a:srgbClr val="497B29"/>
                </a:solidFill>
              </a:rPr>
              <a:t>leading the way forward in material sciences</a:t>
            </a:r>
            <a:endParaRPr sz="2400" dirty="0"/>
          </a:p>
        </p:txBody>
      </p:sp>
      <p:sp>
        <p:nvSpPr>
          <p:cNvPr id="22" name="object 22"/>
          <p:cNvSpPr txBox="1"/>
          <p:nvPr/>
        </p:nvSpPr>
        <p:spPr>
          <a:xfrm>
            <a:off x="2817982" y="2667297"/>
            <a:ext cx="6548540" cy="105926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n-US" sz="2000" dirty="0">
                <a:solidFill>
                  <a:srgbClr val="62A437"/>
                </a:solidFill>
                <a:latin typeface="Calibri"/>
                <a:cs typeface="Calibri"/>
              </a:rPr>
              <a:t>Graphene—has a extremely high market value per ton</a:t>
            </a:r>
          </a:p>
          <a:p>
            <a:pPr marL="12700">
              <a:lnSpc>
                <a:spcPct val="100000"/>
              </a:lnSpc>
            </a:pPr>
            <a:r>
              <a:rPr lang="en-US" sz="2000" dirty="0">
                <a:solidFill>
                  <a:srgbClr val="62A437"/>
                </a:solidFill>
                <a:latin typeface="Calibri"/>
                <a:cs typeface="Calibri"/>
              </a:rPr>
              <a:t>                  —is produced from high-quality SynTech Biochar®</a:t>
            </a:r>
          </a:p>
          <a:p>
            <a:pPr>
              <a:lnSpc>
                <a:spcPct val="100000"/>
              </a:lnSpc>
            </a:pPr>
            <a:r>
              <a:rPr sz="200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62A437"/>
                </a:solidFill>
                <a:latin typeface="Calibri"/>
                <a:cs typeface="Calibri"/>
              </a:rPr>
              <a:t>                 —</a:t>
            </a:r>
            <a:r>
              <a:rPr sz="2000" dirty="0">
                <a:solidFill>
                  <a:srgbClr val="62A437"/>
                </a:solidFill>
                <a:latin typeface="Calibri"/>
                <a:cs typeface="Calibri"/>
              </a:rPr>
              <a:t>has </a:t>
            </a:r>
            <a:r>
              <a:rPr sz="2000" spc="-15" dirty="0">
                <a:solidFill>
                  <a:srgbClr val="62A437"/>
                </a:solidFill>
                <a:latin typeface="Calibri"/>
                <a:cs typeface="Calibri"/>
              </a:rPr>
              <a:t>many market </a:t>
            </a:r>
            <a:r>
              <a:rPr sz="2000" spc="-5" dirty="0">
                <a:solidFill>
                  <a:srgbClr val="62A437"/>
                </a:solidFill>
                <a:latin typeface="Calibri"/>
                <a:cs typeface="Calibri"/>
              </a:rPr>
              <a:t>applications</a:t>
            </a:r>
            <a:r>
              <a:rPr sz="2000" spc="-60" dirty="0">
                <a:solidFill>
                  <a:srgbClr val="62A43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2A437"/>
                </a:solidFill>
                <a:latin typeface="Calibri"/>
                <a:cs typeface="Calibri"/>
              </a:rPr>
              <a:t>including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133600" y="5257891"/>
            <a:ext cx="1388110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10"/>
              </a:spcBef>
            </a:pPr>
            <a:r>
              <a:rPr lang="en-US" sz="1600" spc="-15" dirty="0">
                <a:latin typeface="Calibri"/>
                <a:cs typeface="Calibri"/>
              </a:rPr>
              <a:t>Solar &amp; Photo Voltaic Composites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2400" y="5257891"/>
            <a:ext cx="1746123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5" algn="ctr">
              <a:lnSpc>
                <a:spcPts val="1730"/>
              </a:lnSpc>
              <a:spcBef>
                <a:spcPts val="310"/>
              </a:spcBef>
            </a:pPr>
            <a:r>
              <a:rPr lang="en-US" sz="1600" spc="-10" dirty="0">
                <a:latin typeface="Calibri"/>
                <a:cs typeface="Calibri"/>
              </a:rPr>
              <a:t>Electric Vehicle &amp; other advanced energy storage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0924" y="5276977"/>
            <a:ext cx="1778000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5080" algn="ctr">
              <a:lnSpc>
                <a:spcPts val="1730"/>
              </a:lnSpc>
              <a:spcBef>
                <a:spcPts val="310"/>
              </a:spcBef>
            </a:pPr>
            <a:r>
              <a:rPr lang="en-US" sz="1600" spc="-10" dirty="0">
                <a:latin typeface="Calibri"/>
                <a:cs typeface="Calibri"/>
              </a:rPr>
              <a:t>Aerospace &amp; Defense composites &amp; applications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2160" y="5257800"/>
            <a:ext cx="1871345" cy="693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lang="en-US" sz="1600" spc="-10" dirty="0">
                <a:latin typeface="Calibri"/>
                <a:cs typeface="Calibri"/>
              </a:rPr>
              <a:t>BioMed &amp; Medical technologies &amp; appliances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4C4170-478B-4852-BC22-12355137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6" y="1484453"/>
            <a:ext cx="2847372" cy="10301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3FB345-A872-44D7-B788-9D05DF1F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45645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EV Battery Crisis May Be The Next 'Chip Shortage'">
            <a:extLst>
              <a:ext uri="{FF2B5EF4-FFF2-40B4-BE49-F238E27FC236}">
                <a16:creationId xmlns:a16="http://schemas.microsoft.com/office/drawing/2014/main" id="{53FD9759-0980-4E41-B95F-E89311A4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90" y="4048043"/>
            <a:ext cx="1628139" cy="10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E80494B-5EB9-4A9D-AE44-C464C857BDC2}"/>
              </a:ext>
            </a:extLst>
          </p:cNvPr>
          <p:cNvSpPr txBox="1"/>
          <p:nvPr/>
        </p:nvSpPr>
        <p:spPr>
          <a:xfrm>
            <a:off x="3200400" y="1353910"/>
            <a:ext cx="8602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Graphene is pure carbon and highly conductive with exceptional thermal properties Extraordinarily light </a:t>
            </a:r>
            <a:r>
              <a:rPr lang="en-US" sz="1400" i="1" dirty="0"/>
              <a:t>(A sheet of graphene of one square meter of weighs only 0.77 milligrams) </a:t>
            </a:r>
          </a:p>
          <a:p>
            <a:pPr algn="ctr"/>
            <a:r>
              <a:rPr lang="en-US" dirty="0"/>
              <a:t> 200 times stronger than steel with a density like to that of carbon fiber </a:t>
            </a:r>
          </a:p>
          <a:p>
            <a:pPr algn="ctr"/>
            <a:r>
              <a:rPr lang="en-US" dirty="0"/>
              <a:t>  One of the most sought-after elements on the planet.</a:t>
            </a:r>
          </a:p>
          <a:p>
            <a:endParaRPr lang="en-US" dirty="0"/>
          </a:p>
        </p:txBody>
      </p:sp>
      <p:pic>
        <p:nvPicPr>
          <p:cNvPr id="1030" name="Picture 6" descr="Overview: Aerospace Jobs | Military.com">
            <a:extLst>
              <a:ext uri="{FF2B5EF4-FFF2-40B4-BE49-F238E27FC236}">
                <a16:creationId xmlns:a16="http://schemas.microsoft.com/office/drawing/2014/main" id="{C7262FC9-55F2-4B25-91E1-7C61A010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6" y="4040828"/>
            <a:ext cx="1628139" cy="10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novative Biomedical Technologies From The Graphene Flagship - Medical  Product Outsourcing">
            <a:extLst>
              <a:ext uri="{FF2B5EF4-FFF2-40B4-BE49-F238E27FC236}">
                <a16:creationId xmlns:a16="http://schemas.microsoft.com/office/drawing/2014/main" id="{8740F3F7-6D48-4C28-976C-32A0B0BC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60" y="4038600"/>
            <a:ext cx="1990407" cy="10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AD4D2-B367-27A8-89C7-C86E3499D5F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C9CB9-4958-9E09-67D4-479EC5A081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6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2508" y="3369436"/>
            <a:ext cx="8987790" cy="3022600"/>
            <a:chOff x="2802508" y="3369436"/>
            <a:chExt cx="8987790" cy="3022600"/>
          </a:xfrm>
        </p:grpSpPr>
        <p:sp>
          <p:nvSpPr>
            <p:cNvPr id="3" name="object 3"/>
            <p:cNvSpPr/>
            <p:nvPr/>
          </p:nvSpPr>
          <p:spPr>
            <a:xfrm>
              <a:off x="5893307" y="3403091"/>
              <a:ext cx="1348739" cy="1345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8829" y="3388613"/>
              <a:ext cx="1377950" cy="1374775"/>
            </a:xfrm>
            <a:custGeom>
              <a:avLst/>
              <a:gdLst/>
              <a:ahLst/>
              <a:cxnLst/>
              <a:rect l="l" t="t" r="r" b="b"/>
              <a:pathLst>
                <a:path w="1377950" h="1374775">
                  <a:moveTo>
                    <a:pt x="0" y="1374648"/>
                  </a:moveTo>
                  <a:lnTo>
                    <a:pt x="1377696" y="1374648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1374648"/>
                  </a:lnTo>
                  <a:close/>
                </a:path>
              </a:pathLst>
            </a:custGeom>
            <a:ln w="28956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4351" y="3389375"/>
              <a:ext cx="1377950" cy="276225"/>
            </a:xfrm>
            <a:custGeom>
              <a:avLst/>
              <a:gdLst/>
              <a:ahLst/>
              <a:cxnLst/>
              <a:rect l="l" t="t" r="r" b="b"/>
              <a:pathLst>
                <a:path w="1377950" h="276225">
                  <a:moveTo>
                    <a:pt x="137769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377696" y="275844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37A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95587" y="3398519"/>
              <a:ext cx="1350263" cy="1350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81110" y="3384041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0" y="1379219"/>
                  </a:moveTo>
                  <a:lnTo>
                    <a:pt x="1379220" y="1379219"/>
                  </a:lnTo>
                  <a:lnTo>
                    <a:pt x="1379220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5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11967" y="3398519"/>
              <a:ext cx="1348740" cy="1350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97490" y="3384041"/>
              <a:ext cx="1377950" cy="1379220"/>
            </a:xfrm>
            <a:custGeom>
              <a:avLst/>
              <a:gdLst/>
              <a:ahLst/>
              <a:cxnLst/>
              <a:rect l="l" t="t" r="r" b="b"/>
              <a:pathLst>
                <a:path w="1377950" h="1379220">
                  <a:moveTo>
                    <a:pt x="0" y="1379219"/>
                  </a:moveTo>
                  <a:lnTo>
                    <a:pt x="1377696" y="1379219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47588" y="4917947"/>
              <a:ext cx="2881884" cy="14447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3110" y="4903469"/>
              <a:ext cx="2910840" cy="1473835"/>
            </a:xfrm>
            <a:custGeom>
              <a:avLst/>
              <a:gdLst/>
              <a:ahLst/>
              <a:cxnLst/>
              <a:rect l="l" t="t" r="r" b="b"/>
              <a:pathLst>
                <a:path w="2910840" h="1473835">
                  <a:moveTo>
                    <a:pt x="0" y="1473707"/>
                  </a:moveTo>
                  <a:lnTo>
                    <a:pt x="2910840" y="1473707"/>
                  </a:lnTo>
                  <a:lnTo>
                    <a:pt x="2910840" y="0"/>
                  </a:lnTo>
                  <a:lnTo>
                    <a:pt x="0" y="0"/>
                  </a:lnTo>
                  <a:lnTo>
                    <a:pt x="0" y="1473707"/>
                  </a:lnTo>
                  <a:close/>
                </a:path>
              </a:pathLst>
            </a:custGeom>
            <a:ln w="28955">
              <a:solidFill>
                <a:srgbClr val="4EB3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1591" y="3398519"/>
              <a:ext cx="1350263" cy="13502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17113" y="3384041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0" y="1379219"/>
                  </a:moveTo>
                  <a:lnTo>
                    <a:pt x="1379219" y="1379219"/>
                  </a:lnTo>
                  <a:lnTo>
                    <a:pt x="1379219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6795" y="1297305"/>
            <a:ext cx="4045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7E7E7E"/>
                </a:solidFill>
                <a:latin typeface="Calibri"/>
                <a:cs typeface="Calibri"/>
              </a:rPr>
              <a:t>Abundant </a:t>
            </a:r>
            <a:r>
              <a:rPr sz="2000" b="1" spc="-10" dirty="0">
                <a:solidFill>
                  <a:srgbClr val="7E7E7E"/>
                </a:solidFill>
                <a:latin typeface="Calibri"/>
                <a:cs typeface="Calibri"/>
              </a:rPr>
              <a:t>localized feedstock</a:t>
            </a:r>
            <a:r>
              <a:rPr sz="20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7E7E7E"/>
                </a:solidFill>
                <a:latin typeface="Calibri"/>
                <a:cs typeface="Calibri"/>
              </a:rPr>
              <a:t>supplies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26795" y="533400"/>
            <a:ext cx="9184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5" dirty="0">
                <a:solidFill>
                  <a:srgbClr val="497B29"/>
                </a:solidFill>
              </a:rPr>
              <a:t>BioMax®</a:t>
            </a:r>
            <a:r>
              <a:rPr lang="en-US" sz="2400" spc="-15" dirty="0">
                <a:solidFill>
                  <a:srgbClr val="497B29"/>
                </a:solidFill>
              </a:rPr>
              <a:t>—</a:t>
            </a:r>
            <a:r>
              <a:rPr sz="2400" spc="-15" dirty="0">
                <a:solidFill>
                  <a:srgbClr val="497B29"/>
                </a:solidFill>
              </a:rPr>
              <a:t>Feedstock</a:t>
            </a:r>
            <a:r>
              <a:rPr lang="en-US" sz="2400" spc="-15" dirty="0">
                <a:solidFill>
                  <a:srgbClr val="497B29"/>
                </a:solidFill>
              </a:rPr>
              <a:t> Flexibility</a:t>
            </a:r>
            <a:endParaRPr sz="320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7350252" y="3369564"/>
            <a:ext cx="1408430" cy="1407160"/>
            <a:chOff x="7350252" y="3369564"/>
            <a:chExt cx="1408430" cy="1407160"/>
          </a:xfrm>
        </p:grpSpPr>
        <p:sp>
          <p:nvSpPr>
            <p:cNvPr id="17" name="object 17"/>
            <p:cNvSpPr/>
            <p:nvPr/>
          </p:nvSpPr>
          <p:spPr>
            <a:xfrm>
              <a:off x="7379208" y="3398520"/>
              <a:ext cx="1350263" cy="13487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64730" y="3384042"/>
              <a:ext cx="1379220" cy="1377950"/>
            </a:xfrm>
            <a:custGeom>
              <a:avLst/>
              <a:gdLst/>
              <a:ahLst/>
              <a:cxnLst/>
              <a:rect l="l" t="t" r="r" b="b"/>
              <a:pathLst>
                <a:path w="1379220" h="1377950">
                  <a:moveTo>
                    <a:pt x="0" y="1377696"/>
                  </a:moveTo>
                  <a:lnTo>
                    <a:pt x="1379220" y="1377696"/>
                  </a:lnTo>
                  <a:lnTo>
                    <a:pt x="1379220" y="0"/>
                  </a:lnTo>
                  <a:lnTo>
                    <a:pt x="0" y="0"/>
                  </a:lnTo>
                  <a:lnTo>
                    <a:pt x="0" y="1377696"/>
                  </a:lnTo>
                  <a:close/>
                </a:path>
              </a:pathLst>
            </a:custGeom>
            <a:ln w="28956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79208" y="3398520"/>
              <a:ext cx="1350645" cy="277495"/>
            </a:xfrm>
            <a:custGeom>
              <a:avLst/>
              <a:gdLst/>
              <a:ahLst/>
              <a:cxnLst/>
              <a:rect l="l" t="t" r="r" b="b"/>
              <a:pathLst>
                <a:path w="1350645" h="277495">
                  <a:moveTo>
                    <a:pt x="135026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350263" y="277367"/>
                  </a:lnTo>
                  <a:lnTo>
                    <a:pt x="1350263" y="0"/>
                  </a:lnTo>
                  <a:close/>
                </a:path>
              </a:pathLst>
            </a:custGeom>
            <a:solidFill>
              <a:srgbClr val="37A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19015" y="3369564"/>
            <a:ext cx="1408430" cy="1403985"/>
            <a:chOff x="4319015" y="3369564"/>
            <a:chExt cx="1408430" cy="1403985"/>
          </a:xfrm>
        </p:grpSpPr>
        <p:sp>
          <p:nvSpPr>
            <p:cNvPr id="21" name="object 21"/>
            <p:cNvSpPr/>
            <p:nvPr/>
          </p:nvSpPr>
          <p:spPr>
            <a:xfrm>
              <a:off x="4347971" y="3398520"/>
              <a:ext cx="1350264" cy="13456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33493" y="3384042"/>
              <a:ext cx="1379220" cy="1374775"/>
            </a:xfrm>
            <a:custGeom>
              <a:avLst/>
              <a:gdLst/>
              <a:ahLst/>
              <a:cxnLst/>
              <a:rect l="l" t="t" r="r" b="b"/>
              <a:pathLst>
                <a:path w="1379220" h="1374775">
                  <a:moveTo>
                    <a:pt x="0" y="1374648"/>
                  </a:moveTo>
                  <a:lnTo>
                    <a:pt x="1379220" y="1374648"/>
                  </a:lnTo>
                  <a:lnTo>
                    <a:pt x="1379220" y="0"/>
                  </a:lnTo>
                  <a:lnTo>
                    <a:pt x="0" y="0"/>
                  </a:lnTo>
                  <a:lnTo>
                    <a:pt x="0" y="1374648"/>
                  </a:lnTo>
                  <a:close/>
                </a:path>
              </a:pathLst>
            </a:custGeom>
            <a:ln w="28956">
              <a:solidFill>
                <a:srgbClr val="37A7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47971" y="3398520"/>
              <a:ext cx="1350645" cy="277495"/>
            </a:xfrm>
            <a:custGeom>
              <a:avLst/>
              <a:gdLst/>
              <a:ahLst/>
              <a:cxnLst/>
              <a:rect l="l" t="t" r="r" b="b"/>
              <a:pathLst>
                <a:path w="1350645" h="277495">
                  <a:moveTo>
                    <a:pt x="135026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350264" y="277367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37A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8879585" y="5176265"/>
            <a:ext cx="2883535" cy="1187450"/>
          </a:xfrm>
          <a:custGeom>
            <a:avLst/>
            <a:gdLst/>
            <a:ahLst/>
            <a:cxnLst/>
            <a:rect l="l" t="t" r="r" b="b"/>
            <a:pathLst>
              <a:path w="2883534" h="1187450">
                <a:moveTo>
                  <a:pt x="0" y="1187196"/>
                </a:moveTo>
                <a:lnTo>
                  <a:pt x="2883407" y="1187196"/>
                </a:lnTo>
                <a:lnTo>
                  <a:pt x="2883407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ln w="28956">
            <a:solidFill>
              <a:srgbClr val="4EB3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94064" y="5199888"/>
            <a:ext cx="2854960" cy="1149350"/>
          </a:xfrm>
          <a:prstGeom prst="rect">
            <a:avLst/>
          </a:prstGeom>
          <a:solidFill>
            <a:srgbClr val="DCEFF5"/>
          </a:solidFill>
        </p:spPr>
        <p:txBody>
          <a:bodyPr vert="horz" wrap="square" lIns="0" tIns="59690" rIns="0" bIns="0" rtlCol="0">
            <a:spAutoFit/>
          </a:bodyPr>
          <a:lstStyle/>
          <a:p>
            <a:pPr marL="191770" indent="-1143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91770" algn="l"/>
              </a:tabLst>
            </a:pPr>
            <a:r>
              <a:rPr sz="1100" spc="-5" dirty="0">
                <a:latin typeface="Calibri"/>
                <a:cs typeface="Calibri"/>
              </a:rPr>
              <a:t>Curbside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MSW</a:t>
            </a:r>
            <a:endParaRPr sz="1100">
              <a:latin typeface="Calibri"/>
              <a:cs typeface="Calibri"/>
            </a:endParaRPr>
          </a:p>
          <a:p>
            <a:pPr marL="191770" indent="-11430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spc="-5" dirty="0">
                <a:latin typeface="Calibri"/>
                <a:cs typeface="Calibri"/>
              </a:rPr>
              <a:t>Can be blended </a:t>
            </a:r>
            <a:r>
              <a:rPr sz="1100" dirty="0">
                <a:latin typeface="Calibri"/>
                <a:cs typeface="Calibri"/>
              </a:rPr>
              <a:t>to remediate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Bio-solids</a:t>
            </a:r>
            <a:endParaRPr sz="1100">
              <a:latin typeface="Calibri"/>
              <a:cs typeface="Calibri"/>
            </a:endParaRPr>
          </a:p>
          <a:p>
            <a:pPr marL="191770" indent="-11430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Processed into Refuse Derived </a:t>
            </a:r>
            <a:r>
              <a:rPr sz="1100" spc="-5" dirty="0">
                <a:latin typeface="Calibri"/>
                <a:cs typeface="Calibri"/>
              </a:rPr>
              <a:t>Fuel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Pellets</a:t>
            </a:r>
            <a:endParaRPr sz="1100">
              <a:latin typeface="Calibri"/>
              <a:cs typeface="Calibri"/>
            </a:endParaRPr>
          </a:p>
          <a:p>
            <a:pPr marL="191770" indent="-114300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Remediates two </a:t>
            </a:r>
            <a:r>
              <a:rPr sz="1100" spc="-5" dirty="0">
                <a:latin typeface="Calibri"/>
                <a:cs typeface="Calibri"/>
              </a:rPr>
              <a:t>horrific </a:t>
            </a:r>
            <a:r>
              <a:rPr sz="1100" dirty="0">
                <a:latin typeface="Calibri"/>
                <a:cs typeface="Calibri"/>
              </a:rPr>
              <a:t>waste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problems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79207" y="3398520"/>
            <a:ext cx="1350645" cy="27749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3873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Grape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Vine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93308" y="3403091"/>
            <a:ext cx="1348740" cy="26225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2413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9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7971" y="3398520"/>
            <a:ext cx="1350645" cy="27749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38735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305"/>
              </a:spcBef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Wood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Pellets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411968" y="3398520"/>
            <a:ext cx="1348740" cy="277495"/>
          </a:xfrm>
          <a:custGeom>
            <a:avLst/>
            <a:gdLst/>
            <a:ahLst/>
            <a:cxnLst/>
            <a:rect l="l" t="t" r="r" b="b"/>
            <a:pathLst>
              <a:path w="1348740" h="277495">
                <a:moveTo>
                  <a:pt x="1348740" y="0"/>
                </a:moveTo>
                <a:lnTo>
                  <a:pt x="0" y="0"/>
                </a:lnTo>
                <a:lnTo>
                  <a:pt x="0" y="277367"/>
                </a:lnTo>
                <a:lnTo>
                  <a:pt x="1348740" y="277367"/>
                </a:lnTo>
                <a:lnTo>
                  <a:pt x="1348740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411968" y="3398520"/>
            <a:ext cx="1348740" cy="27749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3873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Slash/Trimmings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5588" y="3398520"/>
            <a:ext cx="1350645" cy="277495"/>
          </a:xfrm>
          <a:custGeom>
            <a:avLst/>
            <a:gdLst/>
            <a:ahLst/>
            <a:cxnLst/>
            <a:rect l="l" t="t" r="r" b="b"/>
            <a:pathLst>
              <a:path w="1350645" h="277495">
                <a:moveTo>
                  <a:pt x="1350263" y="0"/>
                </a:moveTo>
                <a:lnTo>
                  <a:pt x="0" y="0"/>
                </a:lnTo>
                <a:lnTo>
                  <a:pt x="0" y="277367"/>
                </a:lnTo>
                <a:lnTo>
                  <a:pt x="1350263" y="277367"/>
                </a:lnTo>
                <a:lnTo>
                  <a:pt x="1350263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895588" y="3398520"/>
            <a:ext cx="1350645" cy="27749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38735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Sugar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Cane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31592" y="3398520"/>
            <a:ext cx="1350645" cy="277495"/>
          </a:xfrm>
          <a:custGeom>
            <a:avLst/>
            <a:gdLst/>
            <a:ahLst/>
            <a:cxnLst/>
            <a:rect l="l" t="t" r="r" b="b"/>
            <a:pathLst>
              <a:path w="1350645" h="277495">
                <a:moveTo>
                  <a:pt x="1350263" y="0"/>
                </a:moveTo>
                <a:lnTo>
                  <a:pt x="0" y="0"/>
                </a:lnTo>
                <a:lnTo>
                  <a:pt x="0" y="277367"/>
                </a:lnTo>
                <a:lnTo>
                  <a:pt x="1350263" y="277367"/>
                </a:lnTo>
                <a:lnTo>
                  <a:pt x="1350263" y="0"/>
                </a:lnTo>
                <a:close/>
              </a:path>
            </a:pathLst>
          </a:custGeom>
          <a:solidFill>
            <a:srgbClr val="37A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31592" y="3398520"/>
            <a:ext cx="1350645" cy="27749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38735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Bamboo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02508" y="1845436"/>
            <a:ext cx="8987790" cy="1408430"/>
            <a:chOff x="2802508" y="1845436"/>
            <a:chExt cx="8987790" cy="1408430"/>
          </a:xfrm>
        </p:grpSpPr>
        <p:sp>
          <p:nvSpPr>
            <p:cNvPr id="36" name="object 36"/>
            <p:cNvSpPr/>
            <p:nvPr/>
          </p:nvSpPr>
          <p:spPr>
            <a:xfrm>
              <a:off x="2831591" y="1874519"/>
              <a:ext cx="1350263" cy="13502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17113" y="1860041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0" y="1379219"/>
                  </a:moveTo>
                  <a:lnTo>
                    <a:pt x="1379219" y="1379219"/>
                  </a:lnTo>
                  <a:lnTo>
                    <a:pt x="1379219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31591" y="1874519"/>
              <a:ext cx="1350645" cy="277495"/>
            </a:xfrm>
            <a:custGeom>
              <a:avLst/>
              <a:gdLst/>
              <a:ahLst/>
              <a:cxnLst/>
              <a:rect l="l" t="t" r="r" b="b"/>
              <a:pathLst>
                <a:path w="1350645" h="277494">
                  <a:moveTo>
                    <a:pt x="1350263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350263" y="277367"/>
                  </a:lnTo>
                  <a:lnTo>
                    <a:pt x="1350263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47972" y="1874519"/>
              <a:ext cx="1348739" cy="13502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33494" y="1860041"/>
              <a:ext cx="1377950" cy="1379220"/>
            </a:xfrm>
            <a:custGeom>
              <a:avLst/>
              <a:gdLst/>
              <a:ahLst/>
              <a:cxnLst/>
              <a:rect l="l" t="t" r="r" b="b"/>
              <a:pathLst>
                <a:path w="1377950" h="1379220">
                  <a:moveTo>
                    <a:pt x="0" y="1379219"/>
                  </a:moveTo>
                  <a:lnTo>
                    <a:pt x="1377696" y="1379219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79207" y="1874519"/>
              <a:ext cx="1350263" cy="13502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64730" y="1860041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0" y="1379219"/>
                  </a:moveTo>
                  <a:lnTo>
                    <a:pt x="1379220" y="1379219"/>
                  </a:lnTo>
                  <a:lnTo>
                    <a:pt x="1379220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5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95587" y="2039721"/>
              <a:ext cx="1350263" cy="11850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81110" y="1860041"/>
              <a:ext cx="1379220" cy="1379220"/>
            </a:xfrm>
            <a:custGeom>
              <a:avLst/>
              <a:gdLst/>
              <a:ahLst/>
              <a:cxnLst/>
              <a:rect l="l" t="t" r="r" b="b"/>
              <a:pathLst>
                <a:path w="1379220" h="1379220">
                  <a:moveTo>
                    <a:pt x="0" y="1379219"/>
                  </a:moveTo>
                  <a:lnTo>
                    <a:pt x="1379220" y="1379219"/>
                  </a:lnTo>
                  <a:lnTo>
                    <a:pt x="1379220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5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411967" y="1874519"/>
              <a:ext cx="1348740" cy="13502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97490" y="1860041"/>
              <a:ext cx="1377950" cy="1379220"/>
            </a:xfrm>
            <a:custGeom>
              <a:avLst/>
              <a:gdLst/>
              <a:ahLst/>
              <a:cxnLst/>
              <a:rect l="l" t="t" r="r" b="b"/>
              <a:pathLst>
                <a:path w="1377950" h="1379220">
                  <a:moveTo>
                    <a:pt x="0" y="1379219"/>
                  </a:moveTo>
                  <a:lnTo>
                    <a:pt x="1377696" y="1379219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64351" y="2141423"/>
              <a:ext cx="1322831" cy="10833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49873" y="1860041"/>
              <a:ext cx="1377950" cy="1379220"/>
            </a:xfrm>
            <a:custGeom>
              <a:avLst/>
              <a:gdLst/>
              <a:ahLst/>
              <a:cxnLst/>
              <a:rect l="l" t="t" r="r" b="b"/>
              <a:pathLst>
                <a:path w="1377950" h="1379220">
                  <a:moveTo>
                    <a:pt x="0" y="1379219"/>
                  </a:moveTo>
                  <a:lnTo>
                    <a:pt x="1377696" y="1379219"/>
                  </a:lnTo>
                  <a:lnTo>
                    <a:pt x="1377696" y="0"/>
                  </a:lnTo>
                  <a:lnTo>
                    <a:pt x="0" y="0"/>
                  </a:lnTo>
                  <a:lnTo>
                    <a:pt x="0" y="1379219"/>
                  </a:lnTo>
                  <a:close/>
                </a:path>
              </a:pathLst>
            </a:custGeom>
            <a:ln w="28956">
              <a:solidFill>
                <a:srgbClr val="62A4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831592" y="1874520"/>
            <a:ext cx="1350645" cy="27749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38735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Nut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Shells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79207" y="1874520"/>
            <a:ext cx="1350645" cy="277495"/>
          </a:xfrm>
          <a:custGeom>
            <a:avLst/>
            <a:gdLst/>
            <a:ahLst/>
            <a:cxnLst/>
            <a:rect l="l" t="t" r="r" b="b"/>
            <a:pathLst>
              <a:path w="1350645" h="277494">
                <a:moveTo>
                  <a:pt x="1350263" y="0"/>
                </a:moveTo>
                <a:lnTo>
                  <a:pt x="0" y="0"/>
                </a:lnTo>
                <a:lnTo>
                  <a:pt x="0" y="277367"/>
                </a:lnTo>
                <a:lnTo>
                  <a:pt x="1350263" y="277367"/>
                </a:lnTo>
                <a:lnTo>
                  <a:pt x="1350263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79207" y="1874520"/>
            <a:ext cx="1350645" cy="27749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3873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Coconut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Shells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64352" y="1874520"/>
            <a:ext cx="1348740" cy="277495"/>
          </a:xfrm>
          <a:custGeom>
            <a:avLst/>
            <a:gdLst/>
            <a:ahLst/>
            <a:cxnLst/>
            <a:rect l="l" t="t" r="r" b="b"/>
            <a:pathLst>
              <a:path w="1348740" h="277494">
                <a:moveTo>
                  <a:pt x="1348740" y="0"/>
                </a:moveTo>
                <a:lnTo>
                  <a:pt x="0" y="0"/>
                </a:lnTo>
                <a:lnTo>
                  <a:pt x="0" y="277367"/>
                </a:lnTo>
                <a:lnTo>
                  <a:pt x="1348740" y="277367"/>
                </a:lnTo>
                <a:lnTo>
                  <a:pt x="134874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864352" y="1874520"/>
            <a:ext cx="1348740" cy="27749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38735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Fruit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47971" y="1874520"/>
            <a:ext cx="1348740" cy="277495"/>
          </a:xfrm>
          <a:custGeom>
            <a:avLst/>
            <a:gdLst/>
            <a:ahLst/>
            <a:cxnLst/>
            <a:rect l="l" t="t" r="r" b="b"/>
            <a:pathLst>
              <a:path w="1348739" h="277494">
                <a:moveTo>
                  <a:pt x="1348739" y="0"/>
                </a:moveTo>
                <a:lnTo>
                  <a:pt x="0" y="0"/>
                </a:lnTo>
                <a:lnTo>
                  <a:pt x="0" y="277367"/>
                </a:lnTo>
                <a:lnTo>
                  <a:pt x="1348739" y="277367"/>
                </a:lnTo>
                <a:lnTo>
                  <a:pt x="1348739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347971" y="1874520"/>
            <a:ext cx="1348740" cy="27749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3873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305"/>
              </a:spcBef>
            </a:pP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Wood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Chips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411968" y="1874520"/>
            <a:ext cx="1348740" cy="277495"/>
          </a:xfrm>
          <a:custGeom>
            <a:avLst/>
            <a:gdLst/>
            <a:ahLst/>
            <a:cxnLst/>
            <a:rect l="l" t="t" r="r" b="b"/>
            <a:pathLst>
              <a:path w="1348740" h="277494">
                <a:moveTo>
                  <a:pt x="1348740" y="0"/>
                </a:moveTo>
                <a:lnTo>
                  <a:pt x="0" y="0"/>
                </a:lnTo>
                <a:lnTo>
                  <a:pt x="0" y="277367"/>
                </a:lnTo>
                <a:lnTo>
                  <a:pt x="1348740" y="277367"/>
                </a:lnTo>
                <a:lnTo>
                  <a:pt x="134874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411968" y="1874520"/>
            <a:ext cx="1348740" cy="27749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3873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Olive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Pits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895588" y="1874520"/>
            <a:ext cx="1350645" cy="277495"/>
          </a:xfrm>
          <a:custGeom>
            <a:avLst/>
            <a:gdLst/>
            <a:ahLst/>
            <a:cxnLst/>
            <a:rect l="l" t="t" r="r" b="b"/>
            <a:pathLst>
              <a:path w="1350645" h="277494">
                <a:moveTo>
                  <a:pt x="1350263" y="0"/>
                </a:moveTo>
                <a:lnTo>
                  <a:pt x="0" y="0"/>
                </a:lnTo>
                <a:lnTo>
                  <a:pt x="0" y="277367"/>
                </a:lnTo>
                <a:lnTo>
                  <a:pt x="1350263" y="277367"/>
                </a:lnTo>
                <a:lnTo>
                  <a:pt x="1350263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95588" y="1900809"/>
            <a:ext cx="1350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Jojoba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Pulp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8055" y="1847088"/>
            <a:ext cx="2217420" cy="1405255"/>
          </a:xfrm>
          <a:prstGeom prst="rect">
            <a:avLst/>
          </a:prstGeom>
          <a:solidFill>
            <a:srgbClr val="62A437"/>
          </a:solidFill>
        </p:spPr>
        <p:txBody>
          <a:bodyPr vert="horz" wrap="square" lIns="0" tIns="552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Ready to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600">
              <a:latin typeface="Calibri"/>
              <a:cs typeface="Calibri"/>
            </a:endParaRPr>
          </a:p>
          <a:p>
            <a:pPr marL="90805" marR="528955">
              <a:lnSpc>
                <a:spcPts val="1300"/>
              </a:lnSpc>
              <a:spcBef>
                <a:spcPts val="124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Many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biomass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feedstocks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require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pre-processing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beyond simple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sorting,  including: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8055" y="3378708"/>
            <a:ext cx="2217420" cy="1390015"/>
          </a:xfrm>
          <a:prstGeom prst="rect">
            <a:avLst/>
          </a:prstGeom>
          <a:solidFill>
            <a:srgbClr val="37A76E"/>
          </a:solidFill>
        </p:spPr>
        <p:txBody>
          <a:bodyPr vert="horz" wrap="square" lIns="0" tIns="546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Biomass</a:t>
            </a:r>
            <a:endParaRPr sz="1600">
              <a:latin typeface="Calibri"/>
              <a:cs typeface="Calibri"/>
            </a:endParaRPr>
          </a:p>
          <a:p>
            <a:pPr marL="90805" marR="90805">
              <a:lnSpc>
                <a:spcPct val="90100"/>
              </a:lnSpc>
              <a:spcBef>
                <a:spcPts val="122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Additional biomass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feedstock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abundantly available with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sorting, drying and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densification,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including: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055" y="4895088"/>
            <a:ext cx="2217420" cy="1468120"/>
          </a:xfrm>
          <a:prstGeom prst="rect">
            <a:avLst/>
          </a:prstGeom>
          <a:solidFill>
            <a:srgbClr val="4EB3CF"/>
          </a:solidFill>
        </p:spPr>
        <p:txBody>
          <a:bodyPr vert="horz" wrap="square" lIns="0" tIns="552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Feedstocks</a:t>
            </a:r>
            <a:endParaRPr sz="1600">
              <a:latin typeface="Calibri"/>
              <a:cs typeface="Calibri"/>
            </a:endParaRPr>
          </a:p>
          <a:p>
            <a:pPr marL="90805" marR="148590">
              <a:lnSpc>
                <a:spcPct val="90000"/>
              </a:lnSpc>
              <a:spcBef>
                <a:spcPts val="123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Global demand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for small scale  remediation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site-produced,  problematic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waste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streams  provide growing 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markets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products,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including: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865107" y="4895088"/>
            <a:ext cx="2912745" cy="304800"/>
            <a:chOff x="8865107" y="4895088"/>
            <a:chExt cx="2912745" cy="304800"/>
          </a:xfrm>
        </p:grpSpPr>
        <p:sp>
          <p:nvSpPr>
            <p:cNvPr id="64" name="object 64"/>
            <p:cNvSpPr/>
            <p:nvPr/>
          </p:nvSpPr>
          <p:spPr>
            <a:xfrm>
              <a:off x="8879585" y="4909566"/>
              <a:ext cx="2883535" cy="276225"/>
            </a:xfrm>
            <a:custGeom>
              <a:avLst/>
              <a:gdLst/>
              <a:ahLst/>
              <a:cxnLst/>
              <a:rect l="l" t="t" r="r" b="b"/>
              <a:pathLst>
                <a:path w="2883534" h="276225">
                  <a:moveTo>
                    <a:pt x="2883407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883407" y="275843"/>
                  </a:lnTo>
                  <a:lnTo>
                    <a:pt x="2883407" y="0"/>
                  </a:lnTo>
                  <a:close/>
                </a:path>
              </a:pathLst>
            </a:custGeom>
            <a:solidFill>
              <a:srgbClr val="4EB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879585" y="4909566"/>
              <a:ext cx="2883535" cy="276225"/>
            </a:xfrm>
            <a:custGeom>
              <a:avLst/>
              <a:gdLst/>
              <a:ahLst/>
              <a:cxnLst/>
              <a:rect l="l" t="t" r="r" b="b"/>
              <a:pathLst>
                <a:path w="2883534" h="276225">
                  <a:moveTo>
                    <a:pt x="0" y="275843"/>
                  </a:moveTo>
                  <a:lnTo>
                    <a:pt x="2883407" y="275843"/>
                  </a:lnTo>
                  <a:lnTo>
                    <a:pt x="2883407" y="0"/>
                  </a:lnTo>
                  <a:lnTo>
                    <a:pt x="0" y="0"/>
                  </a:lnTo>
                  <a:lnTo>
                    <a:pt x="0" y="275843"/>
                  </a:lnTo>
                  <a:close/>
                </a:path>
              </a:pathLst>
            </a:custGeom>
            <a:ln w="28956">
              <a:solidFill>
                <a:srgbClr val="4EB3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894064" y="4934457"/>
            <a:ext cx="2854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Processed Municipal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Solid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14066" y="5165597"/>
            <a:ext cx="2883535" cy="1198245"/>
          </a:xfrm>
          <a:custGeom>
            <a:avLst/>
            <a:gdLst/>
            <a:ahLst/>
            <a:cxnLst/>
            <a:rect l="l" t="t" r="r" b="b"/>
            <a:pathLst>
              <a:path w="2883535" h="1198245">
                <a:moveTo>
                  <a:pt x="0" y="1197864"/>
                </a:moveTo>
                <a:lnTo>
                  <a:pt x="2883408" y="1197864"/>
                </a:lnTo>
                <a:lnTo>
                  <a:pt x="2883408" y="0"/>
                </a:lnTo>
                <a:lnTo>
                  <a:pt x="0" y="0"/>
                </a:lnTo>
                <a:lnTo>
                  <a:pt x="0" y="1197864"/>
                </a:lnTo>
                <a:close/>
              </a:path>
            </a:pathLst>
          </a:custGeom>
          <a:ln w="28956">
            <a:solidFill>
              <a:srgbClr val="4EB3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828544" y="5210555"/>
            <a:ext cx="2854960" cy="1138555"/>
          </a:xfrm>
          <a:prstGeom prst="rect">
            <a:avLst/>
          </a:prstGeom>
          <a:solidFill>
            <a:srgbClr val="DCEFF5"/>
          </a:solidFill>
        </p:spPr>
        <p:txBody>
          <a:bodyPr vert="horz" wrap="square" lIns="0" tIns="37465" rIns="0" bIns="0" rtlCol="0">
            <a:spAutoFit/>
          </a:bodyPr>
          <a:lstStyle/>
          <a:p>
            <a:pPr marL="191770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191770" algn="l"/>
              </a:tabLst>
            </a:pPr>
            <a:r>
              <a:rPr sz="1100" spc="-5" dirty="0">
                <a:latin typeface="Calibri"/>
                <a:cs typeface="Calibri"/>
              </a:rPr>
              <a:t>Hospitals </a:t>
            </a:r>
            <a:r>
              <a:rPr sz="1100" dirty="0">
                <a:latin typeface="Calibri"/>
                <a:cs typeface="Calibri"/>
              </a:rPr>
              <a:t>&amp; Medical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Centers</a:t>
            </a:r>
            <a:endParaRPr sz="1100">
              <a:latin typeface="Calibri"/>
              <a:cs typeface="Calibri"/>
            </a:endParaRPr>
          </a:p>
          <a:p>
            <a:pPr marL="191770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College &amp; University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Campuses</a:t>
            </a:r>
            <a:endParaRPr sz="1100">
              <a:latin typeface="Calibri"/>
              <a:cs typeface="Calibri"/>
            </a:endParaRPr>
          </a:p>
          <a:p>
            <a:pPr marL="191770" indent="-114935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Resorts &amp; </a:t>
            </a:r>
            <a:r>
              <a:rPr sz="1100" spc="-5" dirty="0">
                <a:latin typeface="Calibri"/>
                <a:cs typeface="Calibri"/>
              </a:rPr>
              <a:t>Hospitality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Centers</a:t>
            </a:r>
            <a:endParaRPr sz="1100">
              <a:latin typeface="Calibri"/>
              <a:cs typeface="Calibri"/>
            </a:endParaRPr>
          </a:p>
          <a:p>
            <a:pPr marL="191770" indent="-114935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Defense and Correction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Facilities</a:t>
            </a:r>
            <a:endParaRPr sz="1100">
              <a:latin typeface="Calibri"/>
              <a:cs typeface="Calibri"/>
            </a:endParaRPr>
          </a:p>
          <a:p>
            <a:pPr marL="191770" indent="-114935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spc="-5" dirty="0">
                <a:latin typeface="Calibri"/>
                <a:cs typeface="Calibri"/>
              </a:rPr>
              <a:t>Sport Stadiums </a:t>
            </a:r>
            <a:r>
              <a:rPr sz="1100" dirty="0">
                <a:latin typeface="Calibri"/>
                <a:cs typeface="Calibri"/>
              </a:rPr>
              <a:t>&amp; big box</a:t>
            </a:r>
            <a:r>
              <a:rPr sz="1100" spc="-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stores</a:t>
            </a:r>
            <a:endParaRPr sz="1100">
              <a:latin typeface="Calibri"/>
              <a:cs typeface="Calibri"/>
            </a:endParaRPr>
          </a:p>
          <a:p>
            <a:pPr marL="191770" indent="-114935">
              <a:lnSpc>
                <a:spcPct val="100000"/>
              </a:lnSpc>
              <a:buFont typeface="Arial"/>
              <a:buChar char="•"/>
              <a:tabLst>
                <a:tab pos="191770" algn="l"/>
              </a:tabLst>
            </a:pPr>
            <a:r>
              <a:rPr sz="1100" dirty="0">
                <a:latin typeface="Calibri"/>
                <a:cs typeface="Calibri"/>
              </a:rPr>
              <a:t>Big Box Retailer &amp;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Grocers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799588" y="4904232"/>
            <a:ext cx="2912745" cy="306705"/>
            <a:chOff x="2799588" y="4904232"/>
            <a:chExt cx="2912745" cy="306705"/>
          </a:xfrm>
        </p:grpSpPr>
        <p:sp>
          <p:nvSpPr>
            <p:cNvPr id="70" name="object 70"/>
            <p:cNvSpPr/>
            <p:nvPr/>
          </p:nvSpPr>
          <p:spPr>
            <a:xfrm>
              <a:off x="2814066" y="4918710"/>
              <a:ext cx="2883535" cy="277495"/>
            </a:xfrm>
            <a:custGeom>
              <a:avLst/>
              <a:gdLst/>
              <a:ahLst/>
              <a:cxnLst/>
              <a:rect l="l" t="t" r="r" b="b"/>
              <a:pathLst>
                <a:path w="2883535" h="277495">
                  <a:moveTo>
                    <a:pt x="2883408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2883408" y="277368"/>
                  </a:lnTo>
                  <a:lnTo>
                    <a:pt x="2883408" y="0"/>
                  </a:lnTo>
                  <a:close/>
                </a:path>
              </a:pathLst>
            </a:custGeom>
            <a:solidFill>
              <a:srgbClr val="4EB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14066" y="4918710"/>
              <a:ext cx="2883535" cy="277495"/>
            </a:xfrm>
            <a:custGeom>
              <a:avLst/>
              <a:gdLst/>
              <a:ahLst/>
              <a:cxnLst/>
              <a:rect l="l" t="t" r="r" b="b"/>
              <a:pathLst>
                <a:path w="2883535" h="277495">
                  <a:moveTo>
                    <a:pt x="0" y="277368"/>
                  </a:moveTo>
                  <a:lnTo>
                    <a:pt x="2883408" y="277368"/>
                  </a:lnTo>
                  <a:lnTo>
                    <a:pt x="2883408" y="0"/>
                  </a:lnTo>
                  <a:lnTo>
                    <a:pt x="0" y="0"/>
                  </a:lnTo>
                  <a:lnTo>
                    <a:pt x="0" y="277368"/>
                  </a:lnTo>
                  <a:close/>
                </a:path>
              </a:pathLst>
            </a:custGeom>
            <a:ln w="28956">
              <a:solidFill>
                <a:srgbClr val="4EB3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828544" y="4944236"/>
            <a:ext cx="2854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Institutional Solid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from: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34518" y="3306317"/>
            <a:ext cx="11484610" cy="0"/>
          </a:xfrm>
          <a:custGeom>
            <a:avLst/>
            <a:gdLst/>
            <a:ahLst/>
            <a:cxnLst/>
            <a:rect l="l" t="t" r="r" b="b"/>
            <a:pathLst>
              <a:path w="11484610">
                <a:moveTo>
                  <a:pt x="0" y="0"/>
                </a:moveTo>
                <a:lnTo>
                  <a:pt x="11484356" y="0"/>
                </a:lnTo>
              </a:path>
            </a:pathLst>
          </a:custGeom>
          <a:ln w="25908">
            <a:solidFill>
              <a:srgbClr val="BEBE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331470" y="3665220"/>
            <a:ext cx="11484610" cy="1183005"/>
            <a:chOff x="331470" y="3665220"/>
            <a:chExt cx="11484610" cy="1183005"/>
          </a:xfrm>
        </p:grpSpPr>
        <p:sp>
          <p:nvSpPr>
            <p:cNvPr id="75" name="object 75"/>
            <p:cNvSpPr/>
            <p:nvPr/>
          </p:nvSpPr>
          <p:spPr>
            <a:xfrm>
              <a:off x="331470" y="4834890"/>
              <a:ext cx="11484610" cy="0"/>
            </a:xfrm>
            <a:custGeom>
              <a:avLst/>
              <a:gdLst/>
              <a:ahLst/>
              <a:cxnLst/>
              <a:rect l="l" t="t" r="r" b="b"/>
              <a:pathLst>
                <a:path w="11484610">
                  <a:moveTo>
                    <a:pt x="0" y="0"/>
                  </a:moveTo>
                  <a:lnTo>
                    <a:pt x="11484356" y="0"/>
                  </a:lnTo>
                </a:path>
              </a:pathLst>
            </a:custGeom>
            <a:ln w="25908">
              <a:solidFill>
                <a:srgbClr val="BEBEB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93308" y="3665220"/>
              <a:ext cx="1348739" cy="10789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lang="en-US"/>
              <a:t>Copywright SYNTECH PCo, LLC. March 2023</a:t>
            </a:r>
            <a:endParaRPr dirty="0"/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515A0F3-2C86-F132-495B-BD0C0C43C25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30 March 2023</a:t>
            </a: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BB581D6E-BD02-C758-B4D1-93618ECDB4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7A0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85903263C0941B11822AAD8E08CD2" ma:contentTypeVersion="4" ma:contentTypeDescription="Create a new document." ma:contentTypeScope="" ma:versionID="60b697c4ba9eb0c61fa1068470b7533e">
  <xsd:schema xmlns:xsd="http://www.w3.org/2001/XMLSchema" xmlns:xs="http://www.w3.org/2001/XMLSchema" xmlns:p="http://schemas.microsoft.com/office/2006/metadata/properties" xmlns:ns2="6a898b55-3d22-4995-bb6b-a1345381c1a7" targetNamespace="http://schemas.microsoft.com/office/2006/metadata/properties" ma:root="true" ma:fieldsID="89f7efd009259360bfdc7e8c7b78df3c" ns2:_="">
    <xsd:import namespace="6a898b55-3d22-4995-bb6b-a1345381c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98b55-3d22-4995-bb6b-a1345381c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704655-3A25-4826-A632-012878E849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6EE24-0DE1-46E9-87F6-7CFAA298E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98b55-3d22-4995-bb6b-a1345381c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67E08-0E07-4BE2-B802-EAB1F673C6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1474</Words>
  <Application>Microsoft Macintosh PowerPoint</Application>
  <PresentationFormat>Widescreen</PresentationFormat>
  <Paragraphs>296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Overview</vt:lpstr>
      <vt:lpstr>BioMax®—History and Development</vt:lpstr>
      <vt:lpstr>LiquiMax® Advanced Sustainable Aviation Fuel, RNG &amp; H2</vt:lpstr>
      <vt:lpstr>LiquiMax® Advance Sustainable Fuel Products</vt:lpstr>
      <vt:lpstr>LiquiMax®—Proprietary FT Process &amp; Conversion Efficiencies</vt:lpstr>
      <vt:lpstr>BioMax® Biochar—High Quality Byproduct Enhances Project Economics</vt:lpstr>
      <vt:lpstr>BioMax® Graphene—leading the way forward in material sciences</vt:lpstr>
      <vt:lpstr>BioMax®—Feedstock Flexibility</vt:lpstr>
      <vt:lpstr>BioMax®—Environmental Benefits/Annual Carbon Displacement analysis</vt:lpstr>
      <vt:lpstr>BioMax®—Scalability without technology or scale-up risk</vt:lpstr>
      <vt:lpstr>BioMax® Manufacturing Principles and Processes</vt:lpstr>
      <vt:lpstr>Market Reach &amp; Industry Opportunities</vt:lpstr>
      <vt:lpstr>PowerPoint Presentation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&amp; Technology Growth Opportunity DCO Energy, LLC September 8, 2020</dc:title>
  <dc:creator>Wayne McFarland</dc:creator>
  <cp:lastModifiedBy>Tanner, Jill</cp:lastModifiedBy>
  <cp:revision>8</cp:revision>
  <dcterms:created xsi:type="dcterms:W3CDTF">2020-10-14T16:20:46Z</dcterms:created>
  <dcterms:modified xsi:type="dcterms:W3CDTF">2023-05-11T19:08:14Z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2020-10-14T00:00:00Z</vt:filetime>
  </property>
  <property fmtid="{D5CDD505-2E9C-101B-9397-08002B2CF9AE}" pid="5" name="ContentTypeId">
    <vt:lpwstr>0x0101007B985903263C0941B11822AAD8E08CD2</vt:lpwstr>
  </property>
</Properties>
</file>