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17.xml" ContentType="application/vnd.openxmlformats-officedocument.presentationml.slide+xml"/>
  <Override PartName="/ppt/diagrams/data1.xml" ContentType="application/vnd.openxmlformats-officedocument.drawingml.diagramData+xml"/>
  <Override PartName="/ppt/slides/slide23.xml" ContentType="application/vnd.openxmlformats-officedocument.presentationml.slide+xml"/>
  <Override PartName="/ppt/diagrams/data3.xml" ContentType="application/vnd.openxmlformats-officedocument.drawingml.diagramData+xml"/>
  <Override PartName="/ppt/diagrams/data2.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14.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0.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Masters/notesMaster1.xml" ContentType="application/vnd.openxmlformats-officedocument.presentationml.notesMaster+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97" r:id="rId2"/>
    <p:sldMasterId id="2147483799" r:id="rId3"/>
  </p:sldMasterIdLst>
  <p:notesMasterIdLst>
    <p:notesMasterId r:id="rId27"/>
  </p:notesMasterIdLst>
  <p:sldIdLst>
    <p:sldId id="952" r:id="rId4"/>
    <p:sldId id="1149" r:id="rId5"/>
    <p:sldId id="1085" r:id="rId6"/>
    <p:sldId id="1139" r:id="rId7"/>
    <p:sldId id="1135" r:id="rId8"/>
    <p:sldId id="1133" r:id="rId9"/>
    <p:sldId id="1132" r:id="rId10"/>
    <p:sldId id="1131" r:id="rId11"/>
    <p:sldId id="977" r:id="rId12"/>
    <p:sldId id="259" r:id="rId13"/>
    <p:sldId id="1001" r:id="rId14"/>
    <p:sldId id="1148" r:id="rId15"/>
    <p:sldId id="1116" r:id="rId16"/>
    <p:sldId id="1117" r:id="rId17"/>
    <p:sldId id="1140" r:id="rId18"/>
    <p:sldId id="972" r:id="rId19"/>
    <p:sldId id="983" r:id="rId20"/>
    <p:sldId id="959" r:id="rId21"/>
    <p:sldId id="958" r:id="rId22"/>
    <p:sldId id="961" r:id="rId23"/>
    <p:sldId id="957" r:id="rId24"/>
    <p:sldId id="1146" r:id="rId25"/>
    <p:sldId id="1000" r:id="rId2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S PGothic" pitchFamily="34" charset="-128"/>
        <a:cs typeface="Arial" pitchFamily="34" charset="0"/>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Arial" pitchFamily="34" charset="0"/>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Arial" pitchFamily="34" charset="0"/>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Arial" pitchFamily="34" charset="0"/>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Arial" pitchFamily="34" charset="0"/>
      </a:defRPr>
    </a:lvl5pPr>
    <a:lvl6pPr marL="2286000" algn="l" defTabSz="914400" rtl="0" eaLnBrk="1" latinLnBrk="0" hangingPunct="1">
      <a:defRPr kern="1200">
        <a:solidFill>
          <a:schemeClr val="tx1"/>
        </a:solidFill>
        <a:latin typeface="Calibri" pitchFamily="34" charset="0"/>
        <a:ea typeface="MS PGothic" pitchFamily="34" charset="-128"/>
        <a:cs typeface="Arial" pitchFamily="34" charset="0"/>
      </a:defRPr>
    </a:lvl6pPr>
    <a:lvl7pPr marL="2743200" algn="l" defTabSz="914400" rtl="0" eaLnBrk="1" latinLnBrk="0" hangingPunct="1">
      <a:defRPr kern="1200">
        <a:solidFill>
          <a:schemeClr val="tx1"/>
        </a:solidFill>
        <a:latin typeface="Calibri" pitchFamily="34" charset="0"/>
        <a:ea typeface="MS PGothic" pitchFamily="34" charset="-128"/>
        <a:cs typeface="Arial" pitchFamily="34" charset="0"/>
      </a:defRPr>
    </a:lvl7pPr>
    <a:lvl8pPr marL="3200400" algn="l" defTabSz="914400" rtl="0" eaLnBrk="1" latinLnBrk="0" hangingPunct="1">
      <a:defRPr kern="1200">
        <a:solidFill>
          <a:schemeClr val="tx1"/>
        </a:solidFill>
        <a:latin typeface="Calibri" pitchFamily="34" charset="0"/>
        <a:ea typeface="MS PGothic" pitchFamily="34" charset="-128"/>
        <a:cs typeface="Arial" pitchFamily="34" charset="0"/>
      </a:defRPr>
    </a:lvl8pPr>
    <a:lvl9pPr marL="3657600" algn="l" defTabSz="914400" rtl="0" eaLnBrk="1" latinLnBrk="0" hangingPunct="1">
      <a:defRPr kern="1200">
        <a:solidFill>
          <a:schemeClr val="tx1"/>
        </a:solidFill>
        <a:latin typeface="Calibri" pitchFamily="34" charset="0"/>
        <a:ea typeface="MS PGothic" pitchFamily="34" charset="-128"/>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D7B0F"/>
    <a:srgbClr val="FFFFFF"/>
    <a:srgbClr val="FFFFEB"/>
    <a:srgbClr val="FFFFF5"/>
    <a:srgbClr val="F5F5F5"/>
    <a:srgbClr val="EBEBEB"/>
    <a:srgbClr val="F5EB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59402C-0417-453D-808E-25D38C58350C}" v="180" dt="2023-04-01T12:47:01.7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72" autoAdjust="0"/>
    <p:restoredTop sz="94195" autoAdjust="0"/>
  </p:normalViewPr>
  <p:slideViewPr>
    <p:cSldViewPr>
      <p:cViewPr varScale="1">
        <p:scale>
          <a:sx n="71" d="100"/>
          <a:sy n="71" d="100"/>
        </p:scale>
        <p:origin x="1208" y="3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68" d="100"/>
          <a:sy n="68" d="100"/>
        </p:scale>
        <p:origin x="2808" y="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customXml" Target="../customXml/item2.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 Id="rId35" Type="http://schemas.openxmlformats.org/officeDocument/2006/relationships/customXml" Target="../customXml/item3.xml"/><Relationship Id="rId8"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50D271-FDDE-4932-BD95-A9718EFC71FB}"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en-US"/>
        </a:p>
      </dgm:t>
    </dgm:pt>
    <dgm:pt modelId="{8DAD0835-687B-4BC0-9F8F-0AD7521FAFBD}">
      <dgm:prSet phldrT="[Text]"/>
      <dgm:spPr>
        <a:solidFill>
          <a:srgbClr val="7030A0"/>
        </a:solidFill>
      </dgm:spPr>
      <dgm:t>
        <a:bodyPr/>
        <a:lstStyle/>
        <a:p>
          <a:r>
            <a:rPr lang="en-US" b="1" dirty="0"/>
            <a:t>Power generation </a:t>
          </a:r>
        </a:p>
      </dgm:t>
    </dgm:pt>
    <dgm:pt modelId="{0ED4F5B9-CD8B-41FE-9196-96164287FDDF}" type="parTrans" cxnId="{7AC25E5A-3D55-4271-B394-56CFACC78CAD}">
      <dgm:prSet/>
      <dgm:spPr/>
      <dgm:t>
        <a:bodyPr/>
        <a:lstStyle/>
        <a:p>
          <a:endParaRPr lang="en-US"/>
        </a:p>
      </dgm:t>
    </dgm:pt>
    <dgm:pt modelId="{89C94ED3-EB40-43EB-A1BA-44D1CEBBA97E}" type="sibTrans" cxnId="{7AC25E5A-3D55-4271-B394-56CFACC78CAD}">
      <dgm:prSet/>
      <dgm:spPr>
        <a:blipFill rotWithShape="1">
          <a:blip xmlns:r="http://schemas.openxmlformats.org/officeDocument/2006/relationships" r:embed="rId1"/>
          <a:stretch>
            <a:fillRect/>
          </a:stretch>
        </a:blipFill>
      </dgm:spPr>
      <dgm:t>
        <a:bodyPr/>
        <a:lstStyle/>
        <a:p>
          <a:endParaRPr lang="en-US"/>
        </a:p>
      </dgm:t>
    </dgm:pt>
    <dgm:pt modelId="{67A08529-D63E-4AC0-B347-2741B041115D}">
      <dgm:prSet phldrT="[Text]"/>
      <dgm:spPr>
        <a:solidFill>
          <a:schemeClr val="accent6"/>
        </a:solidFill>
      </dgm:spPr>
      <dgm:t>
        <a:bodyPr/>
        <a:lstStyle/>
        <a:p>
          <a:r>
            <a:rPr lang="en-US" b="1" dirty="0"/>
            <a:t>Chemicals </a:t>
          </a:r>
        </a:p>
      </dgm:t>
    </dgm:pt>
    <dgm:pt modelId="{B70EF5D8-6F48-4F2F-A6E2-40ABE418B2BF}" type="parTrans" cxnId="{A228532E-8035-4A55-B8A7-D1ADC237A90C}">
      <dgm:prSet/>
      <dgm:spPr/>
      <dgm:t>
        <a:bodyPr/>
        <a:lstStyle/>
        <a:p>
          <a:endParaRPr lang="en-US"/>
        </a:p>
      </dgm:t>
    </dgm:pt>
    <dgm:pt modelId="{941A0A51-C0D5-4608-88C2-C2822BEA150C}" type="sibTrans" cxnId="{A228532E-8035-4A55-B8A7-D1ADC237A90C}">
      <dgm:prSet/>
      <dgm:spPr>
        <a:blipFill rotWithShape="1">
          <a:blip xmlns:r="http://schemas.openxmlformats.org/officeDocument/2006/relationships" r:embed="rId2"/>
          <a:stretch>
            <a:fillRect/>
          </a:stretch>
        </a:blipFill>
      </dgm:spPr>
      <dgm:t>
        <a:bodyPr/>
        <a:lstStyle/>
        <a:p>
          <a:endParaRPr lang="en-US"/>
        </a:p>
      </dgm:t>
    </dgm:pt>
    <dgm:pt modelId="{6A815E20-F330-425E-BC3A-50D103F2A041}">
      <dgm:prSet phldrT="[Text]"/>
      <dgm:spPr>
        <a:solidFill>
          <a:srgbClr val="00B050"/>
        </a:solidFill>
      </dgm:spPr>
      <dgm:t>
        <a:bodyPr/>
        <a:lstStyle/>
        <a:p>
          <a:r>
            <a:rPr lang="en-US" b="1" dirty="0"/>
            <a:t>Oil and gas </a:t>
          </a:r>
        </a:p>
      </dgm:t>
    </dgm:pt>
    <dgm:pt modelId="{D6B62BDF-CFDE-44DC-B450-2C992D6299BB}" type="parTrans" cxnId="{88B28713-3039-4851-908A-4183F1C3FC4E}">
      <dgm:prSet/>
      <dgm:spPr/>
      <dgm:t>
        <a:bodyPr/>
        <a:lstStyle/>
        <a:p>
          <a:endParaRPr lang="en-US"/>
        </a:p>
      </dgm:t>
    </dgm:pt>
    <dgm:pt modelId="{4EBDB865-153C-4575-B050-BC36F6747944}" type="sibTrans" cxnId="{88B28713-3039-4851-908A-4183F1C3FC4E}">
      <dgm:prSet/>
      <dgm:spPr>
        <a:blipFill rotWithShape="1">
          <a:blip xmlns:r="http://schemas.openxmlformats.org/officeDocument/2006/relationships" r:embed="rId3"/>
          <a:stretch>
            <a:fillRect/>
          </a:stretch>
        </a:blipFill>
      </dgm:spPr>
      <dgm:t>
        <a:bodyPr/>
        <a:lstStyle/>
        <a:p>
          <a:endParaRPr lang="en-US"/>
        </a:p>
      </dgm:t>
    </dgm:pt>
    <dgm:pt modelId="{E7F061C1-3BFF-4D25-A8A6-FB2CEE5A3DDC}" type="pres">
      <dgm:prSet presAssocID="{5250D271-FDDE-4932-BD95-A9718EFC71FB}" presName="Name0" presStyleCnt="0">
        <dgm:presLayoutVars>
          <dgm:chMax val="21"/>
          <dgm:chPref val="21"/>
        </dgm:presLayoutVars>
      </dgm:prSet>
      <dgm:spPr/>
    </dgm:pt>
    <dgm:pt modelId="{22DB80DE-4097-424D-B938-9E179538CC9C}" type="pres">
      <dgm:prSet presAssocID="{8DAD0835-687B-4BC0-9F8F-0AD7521FAFBD}" presName="text1" presStyleCnt="0"/>
      <dgm:spPr/>
    </dgm:pt>
    <dgm:pt modelId="{74CB7F9F-C306-4004-A5B2-7CFC5A5637C1}" type="pres">
      <dgm:prSet presAssocID="{8DAD0835-687B-4BC0-9F8F-0AD7521FAFBD}" presName="textRepeatNode" presStyleLbl="alignNode1" presStyleIdx="0" presStyleCnt="3">
        <dgm:presLayoutVars>
          <dgm:chMax val="0"/>
          <dgm:chPref val="0"/>
          <dgm:bulletEnabled val="1"/>
        </dgm:presLayoutVars>
      </dgm:prSet>
      <dgm:spPr/>
    </dgm:pt>
    <dgm:pt modelId="{C5DD4437-16BC-45FE-811F-8675FAF7F184}" type="pres">
      <dgm:prSet presAssocID="{8DAD0835-687B-4BC0-9F8F-0AD7521FAFBD}" presName="textaccent1" presStyleCnt="0"/>
      <dgm:spPr/>
    </dgm:pt>
    <dgm:pt modelId="{7F8A5F4C-43A6-4A74-95E8-B58ADEAFC966}" type="pres">
      <dgm:prSet presAssocID="{8DAD0835-687B-4BC0-9F8F-0AD7521FAFBD}" presName="accentRepeatNode" presStyleLbl="solidAlignAcc1" presStyleIdx="0" presStyleCnt="6"/>
      <dgm:spPr/>
    </dgm:pt>
    <dgm:pt modelId="{47FB09A6-AAA6-4FDF-BF3E-9FCA4AEBD8D0}" type="pres">
      <dgm:prSet presAssocID="{89C94ED3-EB40-43EB-A1BA-44D1CEBBA97E}" presName="image1" presStyleCnt="0"/>
      <dgm:spPr/>
    </dgm:pt>
    <dgm:pt modelId="{975351CE-613D-47FE-AF31-D2636197E434}" type="pres">
      <dgm:prSet presAssocID="{89C94ED3-EB40-43EB-A1BA-44D1CEBBA97E}" presName="imageRepeatNode" presStyleLbl="alignAcc1" presStyleIdx="0" presStyleCnt="3"/>
      <dgm:spPr/>
    </dgm:pt>
    <dgm:pt modelId="{F0662125-49C9-4198-BD89-1C1BFF248ED1}" type="pres">
      <dgm:prSet presAssocID="{89C94ED3-EB40-43EB-A1BA-44D1CEBBA97E}" presName="imageaccent1" presStyleCnt="0"/>
      <dgm:spPr/>
    </dgm:pt>
    <dgm:pt modelId="{C4F6B7BF-7A92-46EB-80C3-D0F2259D83D9}" type="pres">
      <dgm:prSet presAssocID="{89C94ED3-EB40-43EB-A1BA-44D1CEBBA97E}" presName="accentRepeatNode" presStyleLbl="solidAlignAcc1" presStyleIdx="1" presStyleCnt="6"/>
      <dgm:spPr/>
    </dgm:pt>
    <dgm:pt modelId="{203DD6BF-4484-45B2-8818-832E67FAA2B9}" type="pres">
      <dgm:prSet presAssocID="{67A08529-D63E-4AC0-B347-2741B041115D}" presName="text2" presStyleCnt="0"/>
      <dgm:spPr/>
    </dgm:pt>
    <dgm:pt modelId="{7E1FB57A-81BA-47DF-B975-F9A51F827EEE}" type="pres">
      <dgm:prSet presAssocID="{67A08529-D63E-4AC0-B347-2741B041115D}" presName="textRepeatNode" presStyleLbl="alignNode1" presStyleIdx="1" presStyleCnt="3">
        <dgm:presLayoutVars>
          <dgm:chMax val="0"/>
          <dgm:chPref val="0"/>
          <dgm:bulletEnabled val="1"/>
        </dgm:presLayoutVars>
      </dgm:prSet>
      <dgm:spPr/>
    </dgm:pt>
    <dgm:pt modelId="{2D17795D-E3DA-4811-8355-A79156C68BD7}" type="pres">
      <dgm:prSet presAssocID="{67A08529-D63E-4AC0-B347-2741B041115D}" presName="textaccent2" presStyleCnt="0"/>
      <dgm:spPr/>
    </dgm:pt>
    <dgm:pt modelId="{B0BE576A-20F0-4513-BEC8-3E3D5FF2829F}" type="pres">
      <dgm:prSet presAssocID="{67A08529-D63E-4AC0-B347-2741B041115D}" presName="accentRepeatNode" presStyleLbl="solidAlignAcc1" presStyleIdx="2" presStyleCnt="6"/>
      <dgm:spPr/>
    </dgm:pt>
    <dgm:pt modelId="{2D3E418A-71BB-4CEF-8173-8E4D57DC22E8}" type="pres">
      <dgm:prSet presAssocID="{941A0A51-C0D5-4608-88C2-C2822BEA150C}" presName="image2" presStyleCnt="0"/>
      <dgm:spPr/>
    </dgm:pt>
    <dgm:pt modelId="{92E14034-CEA8-4ABD-AABF-D05C25F498D8}" type="pres">
      <dgm:prSet presAssocID="{941A0A51-C0D5-4608-88C2-C2822BEA150C}" presName="imageRepeatNode" presStyleLbl="alignAcc1" presStyleIdx="1" presStyleCnt="3"/>
      <dgm:spPr/>
    </dgm:pt>
    <dgm:pt modelId="{CE60D9BF-1C20-4B48-A0B4-25CF8C3BBBC5}" type="pres">
      <dgm:prSet presAssocID="{941A0A51-C0D5-4608-88C2-C2822BEA150C}" presName="imageaccent2" presStyleCnt="0"/>
      <dgm:spPr/>
    </dgm:pt>
    <dgm:pt modelId="{C85553C9-C804-47A7-8B6E-F1C5DA16B102}" type="pres">
      <dgm:prSet presAssocID="{941A0A51-C0D5-4608-88C2-C2822BEA150C}" presName="accentRepeatNode" presStyleLbl="solidAlignAcc1" presStyleIdx="3" presStyleCnt="6"/>
      <dgm:spPr/>
    </dgm:pt>
    <dgm:pt modelId="{B3C1A2DD-E354-4499-BB4D-A4071E2586E8}" type="pres">
      <dgm:prSet presAssocID="{6A815E20-F330-425E-BC3A-50D103F2A041}" presName="text3" presStyleCnt="0"/>
      <dgm:spPr/>
    </dgm:pt>
    <dgm:pt modelId="{33603886-1E4B-4466-B022-E02700BEBEC3}" type="pres">
      <dgm:prSet presAssocID="{6A815E20-F330-425E-BC3A-50D103F2A041}" presName="textRepeatNode" presStyleLbl="alignNode1" presStyleIdx="2" presStyleCnt="3">
        <dgm:presLayoutVars>
          <dgm:chMax val="0"/>
          <dgm:chPref val="0"/>
          <dgm:bulletEnabled val="1"/>
        </dgm:presLayoutVars>
      </dgm:prSet>
      <dgm:spPr/>
    </dgm:pt>
    <dgm:pt modelId="{A9D909FB-E376-4C7E-8ADD-5A5AB73C8E57}" type="pres">
      <dgm:prSet presAssocID="{6A815E20-F330-425E-BC3A-50D103F2A041}" presName="textaccent3" presStyleCnt="0"/>
      <dgm:spPr/>
    </dgm:pt>
    <dgm:pt modelId="{9E5625F2-0FCD-4A38-AAAC-2231DFC801AA}" type="pres">
      <dgm:prSet presAssocID="{6A815E20-F330-425E-BC3A-50D103F2A041}" presName="accentRepeatNode" presStyleLbl="solidAlignAcc1" presStyleIdx="4" presStyleCnt="6"/>
      <dgm:spPr/>
    </dgm:pt>
    <dgm:pt modelId="{4EC6C24D-0D3E-4756-8CB7-AC0133B82C60}" type="pres">
      <dgm:prSet presAssocID="{4EBDB865-153C-4575-B050-BC36F6747944}" presName="image3" presStyleCnt="0"/>
      <dgm:spPr/>
    </dgm:pt>
    <dgm:pt modelId="{62E16690-E48B-4DA4-8A2A-03B3848B6E6A}" type="pres">
      <dgm:prSet presAssocID="{4EBDB865-153C-4575-B050-BC36F6747944}" presName="imageRepeatNode" presStyleLbl="alignAcc1" presStyleIdx="2" presStyleCnt="3"/>
      <dgm:spPr/>
    </dgm:pt>
    <dgm:pt modelId="{07832441-B9D2-40A9-848E-69DC09546DAB}" type="pres">
      <dgm:prSet presAssocID="{4EBDB865-153C-4575-B050-BC36F6747944}" presName="imageaccent3" presStyleCnt="0"/>
      <dgm:spPr/>
    </dgm:pt>
    <dgm:pt modelId="{D1F26E4E-DC9B-4FB7-81CE-B1296A850656}" type="pres">
      <dgm:prSet presAssocID="{4EBDB865-153C-4575-B050-BC36F6747944}" presName="accentRepeatNode" presStyleLbl="solidAlignAcc1" presStyleIdx="5" presStyleCnt="6"/>
      <dgm:spPr/>
    </dgm:pt>
  </dgm:ptLst>
  <dgm:cxnLst>
    <dgm:cxn modelId="{7CE8B603-6E6A-41CB-9C5F-D6789F5D2917}" type="presOf" srcId="{4EBDB865-153C-4575-B050-BC36F6747944}" destId="{62E16690-E48B-4DA4-8A2A-03B3848B6E6A}" srcOrd="0" destOrd="0" presId="urn:microsoft.com/office/officeart/2008/layout/HexagonCluster"/>
    <dgm:cxn modelId="{DC8FBD0D-9C55-400E-9E21-4A31E2FBAE65}" type="presOf" srcId="{941A0A51-C0D5-4608-88C2-C2822BEA150C}" destId="{92E14034-CEA8-4ABD-AABF-D05C25F498D8}" srcOrd="0" destOrd="0" presId="urn:microsoft.com/office/officeart/2008/layout/HexagonCluster"/>
    <dgm:cxn modelId="{88B28713-3039-4851-908A-4183F1C3FC4E}" srcId="{5250D271-FDDE-4932-BD95-A9718EFC71FB}" destId="{6A815E20-F330-425E-BC3A-50D103F2A041}" srcOrd="2" destOrd="0" parTransId="{D6B62BDF-CFDE-44DC-B450-2C992D6299BB}" sibTransId="{4EBDB865-153C-4575-B050-BC36F6747944}"/>
    <dgm:cxn modelId="{630E0C1B-1939-4B19-A999-05C1AC36FE10}" type="presOf" srcId="{6A815E20-F330-425E-BC3A-50D103F2A041}" destId="{33603886-1E4B-4466-B022-E02700BEBEC3}" srcOrd="0" destOrd="0" presId="urn:microsoft.com/office/officeart/2008/layout/HexagonCluster"/>
    <dgm:cxn modelId="{A228532E-8035-4A55-B8A7-D1ADC237A90C}" srcId="{5250D271-FDDE-4932-BD95-A9718EFC71FB}" destId="{67A08529-D63E-4AC0-B347-2741B041115D}" srcOrd="1" destOrd="0" parTransId="{B70EF5D8-6F48-4F2F-A6E2-40ABE418B2BF}" sibTransId="{941A0A51-C0D5-4608-88C2-C2822BEA150C}"/>
    <dgm:cxn modelId="{09C4AD51-6850-4F6A-9F32-4F023A62EA4D}" type="presOf" srcId="{8DAD0835-687B-4BC0-9F8F-0AD7521FAFBD}" destId="{74CB7F9F-C306-4004-A5B2-7CFC5A5637C1}" srcOrd="0" destOrd="0" presId="urn:microsoft.com/office/officeart/2008/layout/HexagonCluster"/>
    <dgm:cxn modelId="{7AC25E5A-3D55-4271-B394-56CFACC78CAD}" srcId="{5250D271-FDDE-4932-BD95-A9718EFC71FB}" destId="{8DAD0835-687B-4BC0-9F8F-0AD7521FAFBD}" srcOrd="0" destOrd="0" parTransId="{0ED4F5B9-CD8B-41FE-9196-96164287FDDF}" sibTransId="{89C94ED3-EB40-43EB-A1BA-44D1CEBBA97E}"/>
    <dgm:cxn modelId="{AFE85684-3320-4AC7-ABE5-E16599BDA4C7}" type="presOf" srcId="{67A08529-D63E-4AC0-B347-2741B041115D}" destId="{7E1FB57A-81BA-47DF-B975-F9A51F827EEE}" srcOrd="0" destOrd="0" presId="urn:microsoft.com/office/officeart/2008/layout/HexagonCluster"/>
    <dgm:cxn modelId="{152737AB-05C9-4BBE-BC00-7822BBD438E1}" type="presOf" srcId="{89C94ED3-EB40-43EB-A1BA-44D1CEBBA97E}" destId="{975351CE-613D-47FE-AF31-D2636197E434}" srcOrd="0" destOrd="0" presId="urn:microsoft.com/office/officeart/2008/layout/HexagonCluster"/>
    <dgm:cxn modelId="{1A1CF9F0-64CD-49CA-B875-E706B6E0622F}" type="presOf" srcId="{5250D271-FDDE-4932-BD95-A9718EFC71FB}" destId="{E7F061C1-3BFF-4D25-A8A6-FB2CEE5A3DDC}" srcOrd="0" destOrd="0" presId="urn:microsoft.com/office/officeart/2008/layout/HexagonCluster"/>
    <dgm:cxn modelId="{060808FF-9B9A-47BF-81FA-5E7E91973AB5}" type="presParOf" srcId="{E7F061C1-3BFF-4D25-A8A6-FB2CEE5A3DDC}" destId="{22DB80DE-4097-424D-B938-9E179538CC9C}" srcOrd="0" destOrd="0" presId="urn:microsoft.com/office/officeart/2008/layout/HexagonCluster"/>
    <dgm:cxn modelId="{554A589B-B488-45F8-A5AE-7A494FDF6376}" type="presParOf" srcId="{22DB80DE-4097-424D-B938-9E179538CC9C}" destId="{74CB7F9F-C306-4004-A5B2-7CFC5A5637C1}" srcOrd="0" destOrd="0" presId="urn:microsoft.com/office/officeart/2008/layout/HexagonCluster"/>
    <dgm:cxn modelId="{3FC86CCD-35C4-42A9-9F8F-52EFB8EA9600}" type="presParOf" srcId="{E7F061C1-3BFF-4D25-A8A6-FB2CEE5A3DDC}" destId="{C5DD4437-16BC-45FE-811F-8675FAF7F184}" srcOrd="1" destOrd="0" presId="urn:microsoft.com/office/officeart/2008/layout/HexagonCluster"/>
    <dgm:cxn modelId="{CFB76337-27D5-4D6A-977A-77C0B1DCF4A5}" type="presParOf" srcId="{C5DD4437-16BC-45FE-811F-8675FAF7F184}" destId="{7F8A5F4C-43A6-4A74-95E8-B58ADEAFC966}" srcOrd="0" destOrd="0" presId="urn:microsoft.com/office/officeart/2008/layout/HexagonCluster"/>
    <dgm:cxn modelId="{EC3F2860-1658-4FAE-AA68-89224A45E748}" type="presParOf" srcId="{E7F061C1-3BFF-4D25-A8A6-FB2CEE5A3DDC}" destId="{47FB09A6-AAA6-4FDF-BF3E-9FCA4AEBD8D0}" srcOrd="2" destOrd="0" presId="urn:microsoft.com/office/officeart/2008/layout/HexagonCluster"/>
    <dgm:cxn modelId="{A382CA64-ADA2-40C6-A4C0-D7E9F5015B17}" type="presParOf" srcId="{47FB09A6-AAA6-4FDF-BF3E-9FCA4AEBD8D0}" destId="{975351CE-613D-47FE-AF31-D2636197E434}" srcOrd="0" destOrd="0" presId="urn:microsoft.com/office/officeart/2008/layout/HexagonCluster"/>
    <dgm:cxn modelId="{4CEC9316-71D6-4B46-9970-D082E64D62D2}" type="presParOf" srcId="{E7F061C1-3BFF-4D25-A8A6-FB2CEE5A3DDC}" destId="{F0662125-49C9-4198-BD89-1C1BFF248ED1}" srcOrd="3" destOrd="0" presId="urn:microsoft.com/office/officeart/2008/layout/HexagonCluster"/>
    <dgm:cxn modelId="{1E8567FA-CA64-49D8-9F7C-6EA05018C8CE}" type="presParOf" srcId="{F0662125-49C9-4198-BD89-1C1BFF248ED1}" destId="{C4F6B7BF-7A92-46EB-80C3-D0F2259D83D9}" srcOrd="0" destOrd="0" presId="urn:microsoft.com/office/officeart/2008/layout/HexagonCluster"/>
    <dgm:cxn modelId="{091AB13B-25C5-4521-A6FA-44FFC20B7C98}" type="presParOf" srcId="{E7F061C1-3BFF-4D25-A8A6-FB2CEE5A3DDC}" destId="{203DD6BF-4484-45B2-8818-832E67FAA2B9}" srcOrd="4" destOrd="0" presId="urn:microsoft.com/office/officeart/2008/layout/HexagonCluster"/>
    <dgm:cxn modelId="{784E1A62-F3F2-44D9-9D5A-69919D59AA55}" type="presParOf" srcId="{203DD6BF-4484-45B2-8818-832E67FAA2B9}" destId="{7E1FB57A-81BA-47DF-B975-F9A51F827EEE}" srcOrd="0" destOrd="0" presId="urn:microsoft.com/office/officeart/2008/layout/HexagonCluster"/>
    <dgm:cxn modelId="{8B1EF264-EF1C-4807-9A61-057E331317FA}" type="presParOf" srcId="{E7F061C1-3BFF-4D25-A8A6-FB2CEE5A3DDC}" destId="{2D17795D-E3DA-4811-8355-A79156C68BD7}" srcOrd="5" destOrd="0" presId="urn:microsoft.com/office/officeart/2008/layout/HexagonCluster"/>
    <dgm:cxn modelId="{6E3151B6-C694-4113-8D09-691A589151B9}" type="presParOf" srcId="{2D17795D-E3DA-4811-8355-A79156C68BD7}" destId="{B0BE576A-20F0-4513-BEC8-3E3D5FF2829F}" srcOrd="0" destOrd="0" presId="urn:microsoft.com/office/officeart/2008/layout/HexagonCluster"/>
    <dgm:cxn modelId="{900B106A-A075-4A02-AE5A-671F7D821D3C}" type="presParOf" srcId="{E7F061C1-3BFF-4D25-A8A6-FB2CEE5A3DDC}" destId="{2D3E418A-71BB-4CEF-8173-8E4D57DC22E8}" srcOrd="6" destOrd="0" presId="urn:microsoft.com/office/officeart/2008/layout/HexagonCluster"/>
    <dgm:cxn modelId="{C7334796-8D96-4A59-ACAA-8C9191D42CA3}" type="presParOf" srcId="{2D3E418A-71BB-4CEF-8173-8E4D57DC22E8}" destId="{92E14034-CEA8-4ABD-AABF-D05C25F498D8}" srcOrd="0" destOrd="0" presId="urn:microsoft.com/office/officeart/2008/layout/HexagonCluster"/>
    <dgm:cxn modelId="{E82B7A89-C228-43CD-8235-0376771D79DF}" type="presParOf" srcId="{E7F061C1-3BFF-4D25-A8A6-FB2CEE5A3DDC}" destId="{CE60D9BF-1C20-4B48-A0B4-25CF8C3BBBC5}" srcOrd="7" destOrd="0" presId="urn:microsoft.com/office/officeart/2008/layout/HexagonCluster"/>
    <dgm:cxn modelId="{6984D7F8-3C9F-45A7-89A0-00306E2890F0}" type="presParOf" srcId="{CE60D9BF-1C20-4B48-A0B4-25CF8C3BBBC5}" destId="{C85553C9-C804-47A7-8B6E-F1C5DA16B102}" srcOrd="0" destOrd="0" presId="urn:microsoft.com/office/officeart/2008/layout/HexagonCluster"/>
    <dgm:cxn modelId="{9920B446-5D86-421D-9510-7476B9224748}" type="presParOf" srcId="{E7F061C1-3BFF-4D25-A8A6-FB2CEE5A3DDC}" destId="{B3C1A2DD-E354-4499-BB4D-A4071E2586E8}" srcOrd="8" destOrd="0" presId="urn:microsoft.com/office/officeart/2008/layout/HexagonCluster"/>
    <dgm:cxn modelId="{45D7ABA6-5B62-4F70-A7C2-FE3D75FACBC9}" type="presParOf" srcId="{B3C1A2DD-E354-4499-BB4D-A4071E2586E8}" destId="{33603886-1E4B-4466-B022-E02700BEBEC3}" srcOrd="0" destOrd="0" presId="urn:microsoft.com/office/officeart/2008/layout/HexagonCluster"/>
    <dgm:cxn modelId="{5E5F0508-4BEA-42C6-8DA5-C024E114AE61}" type="presParOf" srcId="{E7F061C1-3BFF-4D25-A8A6-FB2CEE5A3DDC}" destId="{A9D909FB-E376-4C7E-8ADD-5A5AB73C8E57}" srcOrd="9" destOrd="0" presId="urn:microsoft.com/office/officeart/2008/layout/HexagonCluster"/>
    <dgm:cxn modelId="{7417BEE2-A845-4759-ADBB-C9279349850E}" type="presParOf" srcId="{A9D909FB-E376-4C7E-8ADD-5A5AB73C8E57}" destId="{9E5625F2-0FCD-4A38-AAAC-2231DFC801AA}" srcOrd="0" destOrd="0" presId="urn:microsoft.com/office/officeart/2008/layout/HexagonCluster"/>
    <dgm:cxn modelId="{6381B190-46DA-420A-8CC1-CCD17060FCCA}" type="presParOf" srcId="{E7F061C1-3BFF-4D25-A8A6-FB2CEE5A3DDC}" destId="{4EC6C24D-0D3E-4756-8CB7-AC0133B82C60}" srcOrd="10" destOrd="0" presId="urn:microsoft.com/office/officeart/2008/layout/HexagonCluster"/>
    <dgm:cxn modelId="{E3C40A77-601E-4982-8CD7-09F6800338E3}" type="presParOf" srcId="{4EC6C24D-0D3E-4756-8CB7-AC0133B82C60}" destId="{62E16690-E48B-4DA4-8A2A-03B3848B6E6A}" srcOrd="0" destOrd="0" presId="urn:microsoft.com/office/officeart/2008/layout/HexagonCluster"/>
    <dgm:cxn modelId="{667203E3-45D0-4BF2-9D61-3A1B4291F512}" type="presParOf" srcId="{E7F061C1-3BFF-4D25-A8A6-FB2CEE5A3DDC}" destId="{07832441-B9D2-40A9-848E-69DC09546DAB}" srcOrd="11" destOrd="0" presId="urn:microsoft.com/office/officeart/2008/layout/HexagonCluster"/>
    <dgm:cxn modelId="{D5F1911D-C59E-420D-A528-E7F4C81D3175}" type="presParOf" srcId="{07832441-B9D2-40A9-848E-69DC09546DAB}" destId="{D1F26E4E-DC9B-4FB7-81CE-B1296A850656}"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B623D1-00E3-413B-8386-5A6EF262000D}" type="doc">
      <dgm:prSet loTypeId="urn:microsoft.com/office/officeart/2005/8/layout/radial6" loCatId="relationship" qsTypeId="urn:microsoft.com/office/officeart/2005/8/quickstyle/3d9" qsCatId="3D" csTypeId="urn:microsoft.com/office/officeart/2005/8/colors/accent1_2" csCatId="accent1" phldr="1"/>
      <dgm:spPr/>
      <dgm:t>
        <a:bodyPr/>
        <a:lstStyle/>
        <a:p>
          <a:endParaRPr lang="en-US"/>
        </a:p>
      </dgm:t>
    </dgm:pt>
    <dgm:pt modelId="{4FE15557-0B97-4D12-A59B-96F79DBF4592}">
      <dgm:prSet phldrT="[Text]" custT="1"/>
      <dgm:spPr>
        <a:solidFill>
          <a:schemeClr val="accent3">
            <a:lumMod val="50000"/>
          </a:schemeClr>
        </a:solidFill>
      </dgm:spPr>
      <dgm:t>
        <a:bodyPr/>
        <a:lstStyle/>
        <a:p>
          <a:r>
            <a:rPr lang="en-US" sz="1000" dirty="0">
              <a:latin typeface="+mj-lt"/>
            </a:rPr>
            <a:t> Adsorbents</a:t>
          </a:r>
        </a:p>
      </dgm:t>
    </dgm:pt>
    <dgm:pt modelId="{AF2FC89F-F7DA-444C-BFC5-660777EDD566}" type="parTrans" cxnId="{0F661179-154D-4219-87AF-92BE81BA9E8C}">
      <dgm:prSet/>
      <dgm:spPr/>
      <dgm:t>
        <a:bodyPr/>
        <a:lstStyle/>
        <a:p>
          <a:endParaRPr lang="en-US" sz="1000">
            <a:latin typeface="+mj-lt"/>
          </a:endParaRPr>
        </a:p>
      </dgm:t>
    </dgm:pt>
    <dgm:pt modelId="{42CAA939-5351-4AA5-B22A-53A63DD0171D}" type="sibTrans" cxnId="{0F661179-154D-4219-87AF-92BE81BA9E8C}">
      <dgm:prSet/>
      <dgm:spPr/>
      <dgm:t>
        <a:bodyPr/>
        <a:lstStyle/>
        <a:p>
          <a:endParaRPr lang="en-US" sz="1000">
            <a:latin typeface="+mj-lt"/>
          </a:endParaRPr>
        </a:p>
      </dgm:t>
    </dgm:pt>
    <dgm:pt modelId="{0A06DF28-73A3-417B-BB53-316D480896B9}">
      <dgm:prSet phldrT="[Text]" custT="1"/>
      <dgm:spPr>
        <a:solidFill>
          <a:schemeClr val="accent1">
            <a:lumMod val="60000"/>
            <a:lumOff val="40000"/>
          </a:schemeClr>
        </a:solidFill>
      </dgm:spPr>
      <dgm:t>
        <a:bodyPr/>
        <a:lstStyle/>
        <a:p>
          <a:r>
            <a:rPr lang="en-US" sz="1000" b="1" dirty="0">
              <a:solidFill>
                <a:schemeClr val="tx1"/>
              </a:solidFill>
              <a:latin typeface="+mj-lt"/>
            </a:rPr>
            <a:t>Kinetic </a:t>
          </a:r>
          <a:r>
            <a:rPr lang="en-US" sz="1000" b="1" dirty="0">
              <a:solidFill>
                <a:schemeClr val="tx1"/>
              </a:solidFill>
              <a:latin typeface="+mj-lt"/>
              <a:cs typeface="Arial" panose="020B0604020202020204" pitchFamily="34" charset="0"/>
            </a:rPr>
            <a:t>based</a:t>
          </a:r>
          <a:r>
            <a:rPr lang="en-US" sz="1000" b="1" dirty="0">
              <a:solidFill>
                <a:schemeClr val="tx1"/>
              </a:solidFill>
              <a:latin typeface="+mj-lt"/>
            </a:rPr>
            <a:t>  </a:t>
          </a:r>
        </a:p>
      </dgm:t>
    </dgm:pt>
    <dgm:pt modelId="{FA7D5DF0-EDB5-4C5A-B1B0-F3124E47628D}" type="parTrans" cxnId="{12A01C41-EF2B-4C4B-866C-17B5BC8E4FD5}">
      <dgm:prSet/>
      <dgm:spPr/>
      <dgm:t>
        <a:bodyPr/>
        <a:lstStyle/>
        <a:p>
          <a:endParaRPr lang="en-US" sz="1000">
            <a:latin typeface="+mj-lt"/>
          </a:endParaRPr>
        </a:p>
      </dgm:t>
    </dgm:pt>
    <dgm:pt modelId="{BB620EBB-98A0-4460-AFD0-954C402AA84B}" type="sibTrans" cxnId="{12A01C41-EF2B-4C4B-866C-17B5BC8E4FD5}">
      <dgm:prSet/>
      <dgm:spPr/>
      <dgm:t>
        <a:bodyPr/>
        <a:lstStyle/>
        <a:p>
          <a:endParaRPr lang="en-US" sz="1000">
            <a:latin typeface="+mj-lt"/>
          </a:endParaRPr>
        </a:p>
      </dgm:t>
    </dgm:pt>
    <dgm:pt modelId="{F78C9864-B061-44A3-8402-785B63AED819}">
      <dgm:prSet phldrT="[Text]" custT="1"/>
      <dgm:spPr>
        <a:solidFill>
          <a:schemeClr val="accent2">
            <a:lumMod val="60000"/>
            <a:lumOff val="40000"/>
          </a:schemeClr>
        </a:solidFill>
      </dgm:spPr>
      <dgm:t>
        <a:bodyPr/>
        <a:lstStyle/>
        <a:p>
          <a:r>
            <a:rPr lang="en-US" sz="1000" b="1" dirty="0">
              <a:solidFill>
                <a:schemeClr val="tx1"/>
              </a:solidFill>
              <a:latin typeface="+mj-lt"/>
              <a:cs typeface="Arial" panose="020B0604020202020204" pitchFamily="34" charset="0"/>
            </a:rPr>
            <a:t>Equilibrium (Thermodynamic) based</a:t>
          </a:r>
        </a:p>
      </dgm:t>
    </dgm:pt>
    <dgm:pt modelId="{89DE2F65-8376-4AAB-9F8E-3887186BFB39}" type="parTrans" cxnId="{8EF9EF7F-1E81-4557-B826-34D616CF0C97}">
      <dgm:prSet/>
      <dgm:spPr/>
      <dgm:t>
        <a:bodyPr/>
        <a:lstStyle/>
        <a:p>
          <a:endParaRPr lang="en-US" sz="1000">
            <a:latin typeface="+mj-lt"/>
          </a:endParaRPr>
        </a:p>
      </dgm:t>
    </dgm:pt>
    <dgm:pt modelId="{03953E52-0FF8-4661-8A78-9D2F5AAC95D2}" type="sibTrans" cxnId="{8EF9EF7F-1E81-4557-B826-34D616CF0C97}">
      <dgm:prSet/>
      <dgm:spPr/>
      <dgm:t>
        <a:bodyPr/>
        <a:lstStyle/>
        <a:p>
          <a:endParaRPr lang="en-US" sz="1000">
            <a:latin typeface="+mj-lt"/>
          </a:endParaRPr>
        </a:p>
      </dgm:t>
    </dgm:pt>
    <dgm:pt modelId="{E1AFE1C5-FBC0-475D-94B0-9EDFC25A04A0}">
      <dgm:prSet custT="1"/>
      <dgm:spPr>
        <a:solidFill>
          <a:schemeClr val="bg2">
            <a:lumMod val="50000"/>
          </a:schemeClr>
        </a:solidFill>
      </dgm:spPr>
      <dgm:t>
        <a:bodyPr/>
        <a:lstStyle/>
        <a:p>
          <a:r>
            <a:rPr lang="en-US" sz="1000" dirty="0">
              <a:solidFill>
                <a:schemeClr val="tx1"/>
              </a:solidFill>
              <a:latin typeface="+mj-lt"/>
            </a:rPr>
            <a:t>Combination of both </a:t>
          </a:r>
        </a:p>
      </dgm:t>
    </dgm:pt>
    <dgm:pt modelId="{5E1A6D4E-A206-4237-85A3-24926F1C4798}" type="parTrans" cxnId="{CAC0523B-5C8F-41E3-AC71-6ECF737360C7}">
      <dgm:prSet/>
      <dgm:spPr/>
      <dgm:t>
        <a:bodyPr/>
        <a:lstStyle/>
        <a:p>
          <a:endParaRPr lang="en-US" sz="1000">
            <a:latin typeface="+mj-lt"/>
          </a:endParaRPr>
        </a:p>
      </dgm:t>
    </dgm:pt>
    <dgm:pt modelId="{1ED092C0-9BF1-4A3E-A5EC-EB3B1D2DE299}" type="sibTrans" cxnId="{CAC0523B-5C8F-41E3-AC71-6ECF737360C7}">
      <dgm:prSet/>
      <dgm:spPr/>
      <dgm:t>
        <a:bodyPr/>
        <a:lstStyle/>
        <a:p>
          <a:endParaRPr lang="en-US" sz="1000">
            <a:latin typeface="+mj-lt"/>
          </a:endParaRPr>
        </a:p>
      </dgm:t>
    </dgm:pt>
    <dgm:pt modelId="{5DBB2AA4-ACA4-4D9E-8496-1314E0FF5871}">
      <dgm:prSet phldrT="[Text]"/>
      <dgm:spPr>
        <a:solidFill>
          <a:schemeClr val="accent1">
            <a:lumMod val="60000"/>
            <a:lumOff val="40000"/>
          </a:schemeClr>
        </a:solidFill>
      </dgm:spPr>
      <dgm:t>
        <a:bodyPr/>
        <a:lstStyle/>
        <a:p>
          <a:r>
            <a:rPr lang="en-US" b="1" dirty="0">
              <a:solidFill>
                <a:schemeClr val="tx1"/>
              </a:solidFill>
              <a:latin typeface="+mj-lt"/>
            </a:rPr>
            <a:t>Full Molecular sieving </a:t>
          </a:r>
        </a:p>
      </dgm:t>
    </dgm:pt>
    <dgm:pt modelId="{B6E0F48C-B89D-4E0D-9FA3-525E6423BB32}" type="parTrans" cxnId="{D96E6AC0-8C09-4E79-AFEB-E656EE0BE870}">
      <dgm:prSet/>
      <dgm:spPr/>
      <dgm:t>
        <a:bodyPr/>
        <a:lstStyle/>
        <a:p>
          <a:endParaRPr lang="en-US"/>
        </a:p>
      </dgm:t>
    </dgm:pt>
    <dgm:pt modelId="{1BB93227-9551-494D-AFB0-5A37347256A8}" type="sibTrans" cxnId="{D96E6AC0-8C09-4E79-AFEB-E656EE0BE870}">
      <dgm:prSet/>
      <dgm:spPr/>
      <dgm:t>
        <a:bodyPr/>
        <a:lstStyle/>
        <a:p>
          <a:endParaRPr lang="en-US"/>
        </a:p>
      </dgm:t>
    </dgm:pt>
    <dgm:pt modelId="{B05E3B70-3039-46D3-AC6F-9F61B35EB7F5}" type="pres">
      <dgm:prSet presAssocID="{AEB623D1-00E3-413B-8386-5A6EF262000D}" presName="Name0" presStyleCnt="0">
        <dgm:presLayoutVars>
          <dgm:chMax val="1"/>
          <dgm:dir/>
          <dgm:animLvl val="ctr"/>
          <dgm:resizeHandles val="exact"/>
        </dgm:presLayoutVars>
      </dgm:prSet>
      <dgm:spPr/>
    </dgm:pt>
    <dgm:pt modelId="{05EC3939-1A76-49E5-B921-3B1A9ABF536A}" type="pres">
      <dgm:prSet presAssocID="{4FE15557-0B97-4D12-A59B-96F79DBF4592}" presName="centerShape" presStyleLbl="node0" presStyleIdx="0" presStyleCnt="1"/>
      <dgm:spPr/>
    </dgm:pt>
    <dgm:pt modelId="{CA63A65C-9213-4260-8130-2E41A9D4B328}" type="pres">
      <dgm:prSet presAssocID="{0A06DF28-73A3-417B-BB53-316D480896B9}" presName="node" presStyleLbl="node1" presStyleIdx="0" presStyleCnt="4">
        <dgm:presLayoutVars>
          <dgm:bulletEnabled val="1"/>
        </dgm:presLayoutVars>
      </dgm:prSet>
      <dgm:spPr/>
    </dgm:pt>
    <dgm:pt modelId="{A0EBD358-1A67-421D-A89B-F7D78D1809DC}" type="pres">
      <dgm:prSet presAssocID="{0A06DF28-73A3-417B-BB53-316D480896B9}" presName="dummy" presStyleCnt="0"/>
      <dgm:spPr/>
    </dgm:pt>
    <dgm:pt modelId="{009D8154-0BB7-4289-8919-AC4FDC976B6D}" type="pres">
      <dgm:prSet presAssocID="{BB620EBB-98A0-4460-AFD0-954C402AA84B}" presName="sibTrans" presStyleLbl="sibTrans2D1" presStyleIdx="0" presStyleCnt="4"/>
      <dgm:spPr/>
    </dgm:pt>
    <dgm:pt modelId="{DBBEA0A3-6B63-497A-9CB7-9ABE6353A99F}" type="pres">
      <dgm:prSet presAssocID="{5DBB2AA4-ACA4-4D9E-8496-1314E0FF5871}" presName="node" presStyleLbl="node1" presStyleIdx="1" presStyleCnt="4">
        <dgm:presLayoutVars>
          <dgm:bulletEnabled val="1"/>
        </dgm:presLayoutVars>
      </dgm:prSet>
      <dgm:spPr/>
    </dgm:pt>
    <dgm:pt modelId="{82ACBEB0-AA35-4EFA-AAB9-622D7F99CC86}" type="pres">
      <dgm:prSet presAssocID="{5DBB2AA4-ACA4-4D9E-8496-1314E0FF5871}" presName="dummy" presStyleCnt="0"/>
      <dgm:spPr/>
    </dgm:pt>
    <dgm:pt modelId="{6EAC4B9A-FEC3-4D65-82B8-AD72A4EBDE34}" type="pres">
      <dgm:prSet presAssocID="{1BB93227-9551-494D-AFB0-5A37347256A8}" presName="sibTrans" presStyleLbl="sibTrans2D1" presStyleIdx="1" presStyleCnt="4"/>
      <dgm:spPr/>
    </dgm:pt>
    <dgm:pt modelId="{A7D78460-D572-4E8C-BF42-E55667497B88}" type="pres">
      <dgm:prSet presAssocID="{E1AFE1C5-FBC0-475D-94B0-9EDFC25A04A0}" presName="node" presStyleLbl="node1" presStyleIdx="2" presStyleCnt="4">
        <dgm:presLayoutVars>
          <dgm:bulletEnabled val="1"/>
        </dgm:presLayoutVars>
      </dgm:prSet>
      <dgm:spPr/>
    </dgm:pt>
    <dgm:pt modelId="{785D3B16-9553-44FE-9737-9C7ED8FAAA95}" type="pres">
      <dgm:prSet presAssocID="{E1AFE1C5-FBC0-475D-94B0-9EDFC25A04A0}" presName="dummy" presStyleCnt="0"/>
      <dgm:spPr/>
    </dgm:pt>
    <dgm:pt modelId="{6F09BCE9-C4D9-42B4-9AA3-8B8C9754A691}" type="pres">
      <dgm:prSet presAssocID="{1ED092C0-9BF1-4A3E-A5EC-EB3B1D2DE299}" presName="sibTrans" presStyleLbl="sibTrans2D1" presStyleIdx="2" presStyleCnt="4"/>
      <dgm:spPr/>
    </dgm:pt>
    <dgm:pt modelId="{E481968F-C802-4332-BDE3-53DF7CC98AAA}" type="pres">
      <dgm:prSet presAssocID="{F78C9864-B061-44A3-8402-785B63AED819}" presName="node" presStyleLbl="node1" presStyleIdx="3" presStyleCnt="4">
        <dgm:presLayoutVars>
          <dgm:bulletEnabled val="1"/>
        </dgm:presLayoutVars>
      </dgm:prSet>
      <dgm:spPr/>
    </dgm:pt>
    <dgm:pt modelId="{23200DD5-4461-4E4B-9751-DE09D11FC5BE}" type="pres">
      <dgm:prSet presAssocID="{F78C9864-B061-44A3-8402-785B63AED819}" presName="dummy" presStyleCnt="0"/>
      <dgm:spPr/>
    </dgm:pt>
    <dgm:pt modelId="{8DB10F55-829D-4943-963F-00A0B57DAC0E}" type="pres">
      <dgm:prSet presAssocID="{03953E52-0FF8-4661-8A78-9D2F5AAC95D2}" presName="sibTrans" presStyleLbl="sibTrans2D1" presStyleIdx="3" presStyleCnt="4"/>
      <dgm:spPr/>
    </dgm:pt>
  </dgm:ptLst>
  <dgm:cxnLst>
    <dgm:cxn modelId="{A3240F0A-D777-43F2-9396-0D732327124A}" type="presOf" srcId="{4FE15557-0B97-4D12-A59B-96F79DBF4592}" destId="{05EC3939-1A76-49E5-B921-3B1A9ABF536A}" srcOrd="0" destOrd="0" presId="urn:microsoft.com/office/officeart/2005/8/layout/radial6"/>
    <dgm:cxn modelId="{03E3132B-9CC5-4650-9FD8-B6298F1237BB}" type="presOf" srcId="{AEB623D1-00E3-413B-8386-5A6EF262000D}" destId="{B05E3B70-3039-46D3-AC6F-9F61B35EB7F5}" srcOrd="0" destOrd="0" presId="urn:microsoft.com/office/officeart/2005/8/layout/radial6"/>
    <dgm:cxn modelId="{CAC0523B-5C8F-41E3-AC71-6ECF737360C7}" srcId="{4FE15557-0B97-4D12-A59B-96F79DBF4592}" destId="{E1AFE1C5-FBC0-475D-94B0-9EDFC25A04A0}" srcOrd="2" destOrd="0" parTransId="{5E1A6D4E-A206-4237-85A3-24926F1C4798}" sibTransId="{1ED092C0-9BF1-4A3E-A5EC-EB3B1D2DE299}"/>
    <dgm:cxn modelId="{12A01C41-EF2B-4C4B-866C-17B5BC8E4FD5}" srcId="{4FE15557-0B97-4D12-A59B-96F79DBF4592}" destId="{0A06DF28-73A3-417B-BB53-316D480896B9}" srcOrd="0" destOrd="0" parTransId="{FA7D5DF0-EDB5-4C5A-B1B0-F3124E47628D}" sibTransId="{BB620EBB-98A0-4460-AFD0-954C402AA84B}"/>
    <dgm:cxn modelId="{6FB2CB77-A978-41CD-A1CC-8CAC2B9A7948}" type="presOf" srcId="{5DBB2AA4-ACA4-4D9E-8496-1314E0FF5871}" destId="{DBBEA0A3-6B63-497A-9CB7-9ABE6353A99F}" srcOrd="0" destOrd="0" presId="urn:microsoft.com/office/officeart/2005/8/layout/radial6"/>
    <dgm:cxn modelId="{2A792A78-B423-421A-8BBC-A0FF2F12182D}" type="presOf" srcId="{03953E52-0FF8-4661-8A78-9D2F5AAC95D2}" destId="{8DB10F55-829D-4943-963F-00A0B57DAC0E}" srcOrd="0" destOrd="0" presId="urn:microsoft.com/office/officeart/2005/8/layout/radial6"/>
    <dgm:cxn modelId="{0F661179-154D-4219-87AF-92BE81BA9E8C}" srcId="{AEB623D1-00E3-413B-8386-5A6EF262000D}" destId="{4FE15557-0B97-4D12-A59B-96F79DBF4592}" srcOrd="0" destOrd="0" parTransId="{AF2FC89F-F7DA-444C-BFC5-660777EDD566}" sibTransId="{42CAA939-5351-4AA5-B22A-53A63DD0171D}"/>
    <dgm:cxn modelId="{8EF9EF7F-1E81-4557-B826-34D616CF0C97}" srcId="{4FE15557-0B97-4D12-A59B-96F79DBF4592}" destId="{F78C9864-B061-44A3-8402-785B63AED819}" srcOrd="3" destOrd="0" parTransId="{89DE2F65-8376-4AAB-9F8E-3887186BFB39}" sibTransId="{03953E52-0FF8-4661-8A78-9D2F5AAC95D2}"/>
    <dgm:cxn modelId="{8800D494-9601-4087-B4C6-FBC4B7635FEC}" type="presOf" srcId="{0A06DF28-73A3-417B-BB53-316D480896B9}" destId="{CA63A65C-9213-4260-8130-2E41A9D4B328}" srcOrd="0" destOrd="0" presId="urn:microsoft.com/office/officeart/2005/8/layout/radial6"/>
    <dgm:cxn modelId="{D68C75A6-C5D8-49A3-A0AA-85E4A7FE254B}" type="presOf" srcId="{1ED092C0-9BF1-4A3E-A5EC-EB3B1D2DE299}" destId="{6F09BCE9-C4D9-42B4-9AA3-8B8C9754A691}" srcOrd="0" destOrd="0" presId="urn:microsoft.com/office/officeart/2005/8/layout/radial6"/>
    <dgm:cxn modelId="{B970EAB3-4F75-464B-B4F6-3977B31E06A9}" type="presOf" srcId="{1BB93227-9551-494D-AFB0-5A37347256A8}" destId="{6EAC4B9A-FEC3-4D65-82B8-AD72A4EBDE34}" srcOrd="0" destOrd="0" presId="urn:microsoft.com/office/officeart/2005/8/layout/radial6"/>
    <dgm:cxn modelId="{4C6701BA-51BB-49ED-8D87-EB45BE2D0137}" type="presOf" srcId="{BB620EBB-98A0-4460-AFD0-954C402AA84B}" destId="{009D8154-0BB7-4289-8919-AC4FDC976B6D}" srcOrd="0" destOrd="0" presId="urn:microsoft.com/office/officeart/2005/8/layout/radial6"/>
    <dgm:cxn modelId="{566036BA-5DAA-4687-BCDB-45A14EB687F2}" type="presOf" srcId="{F78C9864-B061-44A3-8402-785B63AED819}" destId="{E481968F-C802-4332-BDE3-53DF7CC98AAA}" srcOrd="0" destOrd="0" presId="urn:microsoft.com/office/officeart/2005/8/layout/radial6"/>
    <dgm:cxn modelId="{D96E6AC0-8C09-4E79-AFEB-E656EE0BE870}" srcId="{4FE15557-0B97-4D12-A59B-96F79DBF4592}" destId="{5DBB2AA4-ACA4-4D9E-8496-1314E0FF5871}" srcOrd="1" destOrd="0" parTransId="{B6E0F48C-B89D-4E0D-9FA3-525E6423BB32}" sibTransId="{1BB93227-9551-494D-AFB0-5A37347256A8}"/>
    <dgm:cxn modelId="{24C207C6-344D-48FD-A4DD-3A12E6B6814E}" type="presOf" srcId="{E1AFE1C5-FBC0-475D-94B0-9EDFC25A04A0}" destId="{A7D78460-D572-4E8C-BF42-E55667497B88}" srcOrd="0" destOrd="0" presId="urn:microsoft.com/office/officeart/2005/8/layout/radial6"/>
    <dgm:cxn modelId="{173C9AE6-0E47-4E4A-AA65-B0DE4E77CB64}" type="presParOf" srcId="{B05E3B70-3039-46D3-AC6F-9F61B35EB7F5}" destId="{05EC3939-1A76-49E5-B921-3B1A9ABF536A}" srcOrd="0" destOrd="0" presId="urn:microsoft.com/office/officeart/2005/8/layout/radial6"/>
    <dgm:cxn modelId="{6FC51C03-E37A-4CB3-BD60-E21228D5BFCC}" type="presParOf" srcId="{B05E3B70-3039-46D3-AC6F-9F61B35EB7F5}" destId="{CA63A65C-9213-4260-8130-2E41A9D4B328}" srcOrd="1" destOrd="0" presId="urn:microsoft.com/office/officeart/2005/8/layout/radial6"/>
    <dgm:cxn modelId="{743E2028-824A-4EE3-819E-5BFDF60EF645}" type="presParOf" srcId="{B05E3B70-3039-46D3-AC6F-9F61B35EB7F5}" destId="{A0EBD358-1A67-421D-A89B-F7D78D1809DC}" srcOrd="2" destOrd="0" presId="urn:microsoft.com/office/officeart/2005/8/layout/radial6"/>
    <dgm:cxn modelId="{366DA014-08C2-4476-AA03-808F3FF8F845}" type="presParOf" srcId="{B05E3B70-3039-46D3-AC6F-9F61B35EB7F5}" destId="{009D8154-0BB7-4289-8919-AC4FDC976B6D}" srcOrd="3" destOrd="0" presId="urn:microsoft.com/office/officeart/2005/8/layout/radial6"/>
    <dgm:cxn modelId="{18344183-61D2-4A4A-9DF9-9775DBD4FA9A}" type="presParOf" srcId="{B05E3B70-3039-46D3-AC6F-9F61B35EB7F5}" destId="{DBBEA0A3-6B63-497A-9CB7-9ABE6353A99F}" srcOrd="4" destOrd="0" presId="urn:microsoft.com/office/officeart/2005/8/layout/radial6"/>
    <dgm:cxn modelId="{E9892726-63B8-48BF-AC8E-61A6C92AF659}" type="presParOf" srcId="{B05E3B70-3039-46D3-AC6F-9F61B35EB7F5}" destId="{82ACBEB0-AA35-4EFA-AAB9-622D7F99CC86}" srcOrd="5" destOrd="0" presId="urn:microsoft.com/office/officeart/2005/8/layout/radial6"/>
    <dgm:cxn modelId="{08ACA007-69E5-4480-BD9D-9E528EC1CD23}" type="presParOf" srcId="{B05E3B70-3039-46D3-AC6F-9F61B35EB7F5}" destId="{6EAC4B9A-FEC3-4D65-82B8-AD72A4EBDE34}" srcOrd="6" destOrd="0" presId="urn:microsoft.com/office/officeart/2005/8/layout/radial6"/>
    <dgm:cxn modelId="{AF79A03C-AE73-4FEB-B0E2-0098C3293CC0}" type="presParOf" srcId="{B05E3B70-3039-46D3-AC6F-9F61B35EB7F5}" destId="{A7D78460-D572-4E8C-BF42-E55667497B88}" srcOrd="7" destOrd="0" presId="urn:microsoft.com/office/officeart/2005/8/layout/radial6"/>
    <dgm:cxn modelId="{B39D05E3-9D5D-43A5-BF08-4CFB93BEA36E}" type="presParOf" srcId="{B05E3B70-3039-46D3-AC6F-9F61B35EB7F5}" destId="{785D3B16-9553-44FE-9737-9C7ED8FAAA95}" srcOrd="8" destOrd="0" presId="urn:microsoft.com/office/officeart/2005/8/layout/radial6"/>
    <dgm:cxn modelId="{81E0F6FA-EA53-459B-81E3-EAADDDF522CC}" type="presParOf" srcId="{B05E3B70-3039-46D3-AC6F-9F61B35EB7F5}" destId="{6F09BCE9-C4D9-42B4-9AA3-8B8C9754A691}" srcOrd="9" destOrd="0" presId="urn:microsoft.com/office/officeart/2005/8/layout/radial6"/>
    <dgm:cxn modelId="{12ED4A46-F41C-44DF-9A22-C6FE7EF5199F}" type="presParOf" srcId="{B05E3B70-3039-46D3-AC6F-9F61B35EB7F5}" destId="{E481968F-C802-4332-BDE3-53DF7CC98AAA}" srcOrd="10" destOrd="0" presId="urn:microsoft.com/office/officeart/2005/8/layout/radial6"/>
    <dgm:cxn modelId="{61E1DDA7-3350-49C7-B3CC-C788DF2655F9}" type="presParOf" srcId="{B05E3B70-3039-46D3-AC6F-9F61B35EB7F5}" destId="{23200DD5-4461-4E4B-9751-DE09D11FC5BE}" srcOrd="11" destOrd="0" presId="urn:microsoft.com/office/officeart/2005/8/layout/radial6"/>
    <dgm:cxn modelId="{F7B5E593-2445-4746-86D0-967C5FD5D5BC}" type="presParOf" srcId="{B05E3B70-3039-46D3-AC6F-9F61B35EB7F5}" destId="{8DB10F55-829D-4943-963F-00A0B57DAC0E}" srcOrd="12"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B623D1-00E3-413B-8386-5A6EF262000D}" type="doc">
      <dgm:prSet loTypeId="urn:microsoft.com/office/officeart/2005/8/layout/radial6" loCatId="relationship" qsTypeId="urn:microsoft.com/office/officeart/2005/8/quickstyle/3d9" qsCatId="3D" csTypeId="urn:microsoft.com/office/officeart/2005/8/colors/accent1_2" csCatId="accent1" phldr="1"/>
      <dgm:spPr/>
      <dgm:t>
        <a:bodyPr/>
        <a:lstStyle/>
        <a:p>
          <a:endParaRPr lang="en-US"/>
        </a:p>
      </dgm:t>
    </dgm:pt>
    <dgm:pt modelId="{4FE15557-0B97-4D12-A59B-96F79DBF4592}">
      <dgm:prSet phldrT="[Text]" custT="1"/>
      <dgm:spPr>
        <a:solidFill>
          <a:schemeClr val="accent3">
            <a:lumMod val="50000"/>
          </a:schemeClr>
        </a:solidFill>
      </dgm:spPr>
      <dgm:t>
        <a:bodyPr/>
        <a:lstStyle/>
        <a:p>
          <a:r>
            <a:rPr lang="en-US" sz="1000" dirty="0">
              <a:latin typeface="+mj-lt"/>
            </a:rPr>
            <a:t> Adsorbents</a:t>
          </a:r>
        </a:p>
      </dgm:t>
    </dgm:pt>
    <dgm:pt modelId="{AF2FC89F-F7DA-444C-BFC5-660777EDD566}" type="parTrans" cxnId="{0F661179-154D-4219-87AF-92BE81BA9E8C}">
      <dgm:prSet/>
      <dgm:spPr/>
      <dgm:t>
        <a:bodyPr/>
        <a:lstStyle/>
        <a:p>
          <a:endParaRPr lang="en-US" sz="1000">
            <a:latin typeface="+mj-lt"/>
          </a:endParaRPr>
        </a:p>
      </dgm:t>
    </dgm:pt>
    <dgm:pt modelId="{42CAA939-5351-4AA5-B22A-53A63DD0171D}" type="sibTrans" cxnId="{0F661179-154D-4219-87AF-92BE81BA9E8C}">
      <dgm:prSet/>
      <dgm:spPr/>
      <dgm:t>
        <a:bodyPr/>
        <a:lstStyle/>
        <a:p>
          <a:endParaRPr lang="en-US" sz="1000">
            <a:latin typeface="+mj-lt"/>
          </a:endParaRPr>
        </a:p>
      </dgm:t>
    </dgm:pt>
    <dgm:pt modelId="{0A06DF28-73A3-417B-BB53-316D480896B9}">
      <dgm:prSet phldrT="[Text]" custT="1"/>
      <dgm:spPr>
        <a:solidFill>
          <a:schemeClr val="accent1">
            <a:lumMod val="60000"/>
            <a:lumOff val="40000"/>
          </a:schemeClr>
        </a:solidFill>
      </dgm:spPr>
      <dgm:t>
        <a:bodyPr/>
        <a:lstStyle/>
        <a:p>
          <a:r>
            <a:rPr lang="en-US" sz="1000" b="1" dirty="0">
              <a:solidFill>
                <a:schemeClr val="tx1"/>
              </a:solidFill>
              <a:latin typeface="+mj-lt"/>
            </a:rPr>
            <a:t>Kinetic </a:t>
          </a:r>
          <a:r>
            <a:rPr lang="en-US" sz="1000" b="1" dirty="0">
              <a:solidFill>
                <a:schemeClr val="tx1"/>
              </a:solidFill>
              <a:latin typeface="+mj-lt"/>
              <a:cs typeface="Arial" panose="020B0604020202020204" pitchFamily="34" charset="0"/>
            </a:rPr>
            <a:t>based</a:t>
          </a:r>
          <a:r>
            <a:rPr lang="en-US" sz="1000" b="1" dirty="0">
              <a:solidFill>
                <a:schemeClr val="tx1"/>
              </a:solidFill>
              <a:latin typeface="+mj-lt"/>
            </a:rPr>
            <a:t>  </a:t>
          </a:r>
        </a:p>
      </dgm:t>
    </dgm:pt>
    <dgm:pt modelId="{FA7D5DF0-EDB5-4C5A-B1B0-F3124E47628D}" type="parTrans" cxnId="{12A01C41-EF2B-4C4B-866C-17B5BC8E4FD5}">
      <dgm:prSet/>
      <dgm:spPr/>
      <dgm:t>
        <a:bodyPr/>
        <a:lstStyle/>
        <a:p>
          <a:endParaRPr lang="en-US" sz="1000">
            <a:latin typeface="+mj-lt"/>
          </a:endParaRPr>
        </a:p>
      </dgm:t>
    </dgm:pt>
    <dgm:pt modelId="{BB620EBB-98A0-4460-AFD0-954C402AA84B}" type="sibTrans" cxnId="{12A01C41-EF2B-4C4B-866C-17B5BC8E4FD5}">
      <dgm:prSet/>
      <dgm:spPr/>
      <dgm:t>
        <a:bodyPr/>
        <a:lstStyle/>
        <a:p>
          <a:endParaRPr lang="en-US" sz="1000">
            <a:latin typeface="+mj-lt"/>
          </a:endParaRPr>
        </a:p>
      </dgm:t>
    </dgm:pt>
    <dgm:pt modelId="{F78C9864-B061-44A3-8402-785B63AED819}">
      <dgm:prSet phldrT="[Text]" custT="1"/>
      <dgm:spPr>
        <a:solidFill>
          <a:schemeClr val="accent2">
            <a:lumMod val="60000"/>
            <a:lumOff val="40000"/>
          </a:schemeClr>
        </a:solidFill>
      </dgm:spPr>
      <dgm:t>
        <a:bodyPr/>
        <a:lstStyle/>
        <a:p>
          <a:r>
            <a:rPr lang="en-US" sz="1000" b="1" dirty="0">
              <a:solidFill>
                <a:schemeClr val="tx1"/>
              </a:solidFill>
              <a:latin typeface="+mj-lt"/>
              <a:cs typeface="Arial" panose="020B0604020202020204" pitchFamily="34" charset="0"/>
            </a:rPr>
            <a:t>Equilibrium (Thermodynamic) based</a:t>
          </a:r>
        </a:p>
      </dgm:t>
    </dgm:pt>
    <dgm:pt modelId="{89DE2F65-8376-4AAB-9F8E-3887186BFB39}" type="parTrans" cxnId="{8EF9EF7F-1E81-4557-B826-34D616CF0C97}">
      <dgm:prSet/>
      <dgm:spPr/>
      <dgm:t>
        <a:bodyPr/>
        <a:lstStyle/>
        <a:p>
          <a:endParaRPr lang="en-US" sz="1000">
            <a:latin typeface="+mj-lt"/>
          </a:endParaRPr>
        </a:p>
      </dgm:t>
    </dgm:pt>
    <dgm:pt modelId="{03953E52-0FF8-4661-8A78-9D2F5AAC95D2}" type="sibTrans" cxnId="{8EF9EF7F-1E81-4557-B826-34D616CF0C97}">
      <dgm:prSet/>
      <dgm:spPr/>
      <dgm:t>
        <a:bodyPr/>
        <a:lstStyle/>
        <a:p>
          <a:endParaRPr lang="en-US" sz="1000">
            <a:latin typeface="+mj-lt"/>
          </a:endParaRPr>
        </a:p>
      </dgm:t>
    </dgm:pt>
    <dgm:pt modelId="{E1AFE1C5-FBC0-475D-94B0-9EDFC25A04A0}">
      <dgm:prSet custT="1"/>
      <dgm:spPr>
        <a:solidFill>
          <a:schemeClr val="bg2">
            <a:lumMod val="50000"/>
          </a:schemeClr>
        </a:solidFill>
      </dgm:spPr>
      <dgm:t>
        <a:bodyPr/>
        <a:lstStyle/>
        <a:p>
          <a:r>
            <a:rPr lang="en-US" sz="1000" dirty="0">
              <a:solidFill>
                <a:schemeClr val="tx1"/>
              </a:solidFill>
              <a:latin typeface="+mj-lt"/>
            </a:rPr>
            <a:t>Combination of both </a:t>
          </a:r>
        </a:p>
      </dgm:t>
    </dgm:pt>
    <dgm:pt modelId="{5E1A6D4E-A206-4237-85A3-24926F1C4798}" type="parTrans" cxnId="{CAC0523B-5C8F-41E3-AC71-6ECF737360C7}">
      <dgm:prSet/>
      <dgm:spPr/>
      <dgm:t>
        <a:bodyPr/>
        <a:lstStyle/>
        <a:p>
          <a:endParaRPr lang="en-US" sz="1000">
            <a:latin typeface="+mj-lt"/>
          </a:endParaRPr>
        </a:p>
      </dgm:t>
    </dgm:pt>
    <dgm:pt modelId="{1ED092C0-9BF1-4A3E-A5EC-EB3B1D2DE299}" type="sibTrans" cxnId="{CAC0523B-5C8F-41E3-AC71-6ECF737360C7}">
      <dgm:prSet/>
      <dgm:spPr/>
      <dgm:t>
        <a:bodyPr/>
        <a:lstStyle/>
        <a:p>
          <a:endParaRPr lang="en-US" sz="1000">
            <a:latin typeface="+mj-lt"/>
          </a:endParaRPr>
        </a:p>
      </dgm:t>
    </dgm:pt>
    <dgm:pt modelId="{5DBB2AA4-ACA4-4D9E-8496-1314E0FF5871}">
      <dgm:prSet phldrT="[Text]"/>
      <dgm:spPr>
        <a:solidFill>
          <a:schemeClr val="accent1">
            <a:lumMod val="60000"/>
            <a:lumOff val="40000"/>
          </a:schemeClr>
        </a:solidFill>
      </dgm:spPr>
      <dgm:t>
        <a:bodyPr/>
        <a:lstStyle/>
        <a:p>
          <a:r>
            <a:rPr lang="en-US" b="1" dirty="0">
              <a:solidFill>
                <a:schemeClr val="tx1"/>
              </a:solidFill>
              <a:latin typeface="+mj-lt"/>
            </a:rPr>
            <a:t>Full Molecular sieving </a:t>
          </a:r>
        </a:p>
      </dgm:t>
    </dgm:pt>
    <dgm:pt modelId="{B6E0F48C-B89D-4E0D-9FA3-525E6423BB32}" type="parTrans" cxnId="{D96E6AC0-8C09-4E79-AFEB-E656EE0BE870}">
      <dgm:prSet/>
      <dgm:spPr/>
      <dgm:t>
        <a:bodyPr/>
        <a:lstStyle/>
        <a:p>
          <a:endParaRPr lang="en-US"/>
        </a:p>
      </dgm:t>
    </dgm:pt>
    <dgm:pt modelId="{1BB93227-9551-494D-AFB0-5A37347256A8}" type="sibTrans" cxnId="{D96E6AC0-8C09-4E79-AFEB-E656EE0BE870}">
      <dgm:prSet/>
      <dgm:spPr/>
      <dgm:t>
        <a:bodyPr/>
        <a:lstStyle/>
        <a:p>
          <a:endParaRPr lang="en-US"/>
        </a:p>
      </dgm:t>
    </dgm:pt>
    <dgm:pt modelId="{B05E3B70-3039-46D3-AC6F-9F61B35EB7F5}" type="pres">
      <dgm:prSet presAssocID="{AEB623D1-00E3-413B-8386-5A6EF262000D}" presName="Name0" presStyleCnt="0">
        <dgm:presLayoutVars>
          <dgm:chMax val="1"/>
          <dgm:dir/>
          <dgm:animLvl val="ctr"/>
          <dgm:resizeHandles val="exact"/>
        </dgm:presLayoutVars>
      </dgm:prSet>
      <dgm:spPr/>
    </dgm:pt>
    <dgm:pt modelId="{05EC3939-1A76-49E5-B921-3B1A9ABF536A}" type="pres">
      <dgm:prSet presAssocID="{4FE15557-0B97-4D12-A59B-96F79DBF4592}" presName="centerShape" presStyleLbl="node0" presStyleIdx="0" presStyleCnt="1"/>
      <dgm:spPr/>
    </dgm:pt>
    <dgm:pt modelId="{CA63A65C-9213-4260-8130-2E41A9D4B328}" type="pres">
      <dgm:prSet presAssocID="{0A06DF28-73A3-417B-BB53-316D480896B9}" presName="node" presStyleLbl="node1" presStyleIdx="0" presStyleCnt="4">
        <dgm:presLayoutVars>
          <dgm:bulletEnabled val="1"/>
        </dgm:presLayoutVars>
      </dgm:prSet>
      <dgm:spPr/>
    </dgm:pt>
    <dgm:pt modelId="{A0EBD358-1A67-421D-A89B-F7D78D1809DC}" type="pres">
      <dgm:prSet presAssocID="{0A06DF28-73A3-417B-BB53-316D480896B9}" presName="dummy" presStyleCnt="0"/>
      <dgm:spPr/>
    </dgm:pt>
    <dgm:pt modelId="{009D8154-0BB7-4289-8919-AC4FDC976B6D}" type="pres">
      <dgm:prSet presAssocID="{BB620EBB-98A0-4460-AFD0-954C402AA84B}" presName="sibTrans" presStyleLbl="sibTrans2D1" presStyleIdx="0" presStyleCnt="4"/>
      <dgm:spPr/>
    </dgm:pt>
    <dgm:pt modelId="{DBBEA0A3-6B63-497A-9CB7-9ABE6353A99F}" type="pres">
      <dgm:prSet presAssocID="{5DBB2AA4-ACA4-4D9E-8496-1314E0FF5871}" presName="node" presStyleLbl="node1" presStyleIdx="1" presStyleCnt="4">
        <dgm:presLayoutVars>
          <dgm:bulletEnabled val="1"/>
        </dgm:presLayoutVars>
      </dgm:prSet>
      <dgm:spPr/>
    </dgm:pt>
    <dgm:pt modelId="{82ACBEB0-AA35-4EFA-AAB9-622D7F99CC86}" type="pres">
      <dgm:prSet presAssocID="{5DBB2AA4-ACA4-4D9E-8496-1314E0FF5871}" presName="dummy" presStyleCnt="0"/>
      <dgm:spPr/>
    </dgm:pt>
    <dgm:pt modelId="{6EAC4B9A-FEC3-4D65-82B8-AD72A4EBDE34}" type="pres">
      <dgm:prSet presAssocID="{1BB93227-9551-494D-AFB0-5A37347256A8}" presName="sibTrans" presStyleLbl="sibTrans2D1" presStyleIdx="1" presStyleCnt="4"/>
      <dgm:spPr/>
    </dgm:pt>
    <dgm:pt modelId="{A7D78460-D572-4E8C-BF42-E55667497B88}" type="pres">
      <dgm:prSet presAssocID="{E1AFE1C5-FBC0-475D-94B0-9EDFC25A04A0}" presName="node" presStyleLbl="node1" presStyleIdx="2" presStyleCnt="4">
        <dgm:presLayoutVars>
          <dgm:bulletEnabled val="1"/>
        </dgm:presLayoutVars>
      </dgm:prSet>
      <dgm:spPr/>
    </dgm:pt>
    <dgm:pt modelId="{785D3B16-9553-44FE-9737-9C7ED8FAAA95}" type="pres">
      <dgm:prSet presAssocID="{E1AFE1C5-FBC0-475D-94B0-9EDFC25A04A0}" presName="dummy" presStyleCnt="0"/>
      <dgm:spPr/>
    </dgm:pt>
    <dgm:pt modelId="{6F09BCE9-C4D9-42B4-9AA3-8B8C9754A691}" type="pres">
      <dgm:prSet presAssocID="{1ED092C0-9BF1-4A3E-A5EC-EB3B1D2DE299}" presName="sibTrans" presStyleLbl="sibTrans2D1" presStyleIdx="2" presStyleCnt="4"/>
      <dgm:spPr/>
    </dgm:pt>
    <dgm:pt modelId="{E481968F-C802-4332-BDE3-53DF7CC98AAA}" type="pres">
      <dgm:prSet presAssocID="{F78C9864-B061-44A3-8402-785B63AED819}" presName="node" presStyleLbl="node1" presStyleIdx="3" presStyleCnt="4">
        <dgm:presLayoutVars>
          <dgm:bulletEnabled val="1"/>
        </dgm:presLayoutVars>
      </dgm:prSet>
      <dgm:spPr/>
    </dgm:pt>
    <dgm:pt modelId="{23200DD5-4461-4E4B-9751-DE09D11FC5BE}" type="pres">
      <dgm:prSet presAssocID="{F78C9864-B061-44A3-8402-785B63AED819}" presName="dummy" presStyleCnt="0"/>
      <dgm:spPr/>
    </dgm:pt>
    <dgm:pt modelId="{8DB10F55-829D-4943-963F-00A0B57DAC0E}" type="pres">
      <dgm:prSet presAssocID="{03953E52-0FF8-4661-8A78-9D2F5AAC95D2}" presName="sibTrans" presStyleLbl="sibTrans2D1" presStyleIdx="3" presStyleCnt="4"/>
      <dgm:spPr/>
    </dgm:pt>
  </dgm:ptLst>
  <dgm:cxnLst>
    <dgm:cxn modelId="{A3240F0A-D777-43F2-9396-0D732327124A}" type="presOf" srcId="{4FE15557-0B97-4D12-A59B-96F79DBF4592}" destId="{05EC3939-1A76-49E5-B921-3B1A9ABF536A}" srcOrd="0" destOrd="0" presId="urn:microsoft.com/office/officeart/2005/8/layout/radial6"/>
    <dgm:cxn modelId="{03E3132B-9CC5-4650-9FD8-B6298F1237BB}" type="presOf" srcId="{AEB623D1-00E3-413B-8386-5A6EF262000D}" destId="{B05E3B70-3039-46D3-AC6F-9F61B35EB7F5}" srcOrd="0" destOrd="0" presId="urn:microsoft.com/office/officeart/2005/8/layout/radial6"/>
    <dgm:cxn modelId="{CAC0523B-5C8F-41E3-AC71-6ECF737360C7}" srcId="{4FE15557-0B97-4D12-A59B-96F79DBF4592}" destId="{E1AFE1C5-FBC0-475D-94B0-9EDFC25A04A0}" srcOrd="2" destOrd="0" parTransId="{5E1A6D4E-A206-4237-85A3-24926F1C4798}" sibTransId="{1ED092C0-9BF1-4A3E-A5EC-EB3B1D2DE299}"/>
    <dgm:cxn modelId="{12A01C41-EF2B-4C4B-866C-17B5BC8E4FD5}" srcId="{4FE15557-0B97-4D12-A59B-96F79DBF4592}" destId="{0A06DF28-73A3-417B-BB53-316D480896B9}" srcOrd="0" destOrd="0" parTransId="{FA7D5DF0-EDB5-4C5A-B1B0-F3124E47628D}" sibTransId="{BB620EBB-98A0-4460-AFD0-954C402AA84B}"/>
    <dgm:cxn modelId="{6FB2CB77-A978-41CD-A1CC-8CAC2B9A7948}" type="presOf" srcId="{5DBB2AA4-ACA4-4D9E-8496-1314E0FF5871}" destId="{DBBEA0A3-6B63-497A-9CB7-9ABE6353A99F}" srcOrd="0" destOrd="0" presId="urn:microsoft.com/office/officeart/2005/8/layout/radial6"/>
    <dgm:cxn modelId="{2A792A78-B423-421A-8BBC-A0FF2F12182D}" type="presOf" srcId="{03953E52-0FF8-4661-8A78-9D2F5AAC95D2}" destId="{8DB10F55-829D-4943-963F-00A0B57DAC0E}" srcOrd="0" destOrd="0" presId="urn:microsoft.com/office/officeart/2005/8/layout/radial6"/>
    <dgm:cxn modelId="{0F661179-154D-4219-87AF-92BE81BA9E8C}" srcId="{AEB623D1-00E3-413B-8386-5A6EF262000D}" destId="{4FE15557-0B97-4D12-A59B-96F79DBF4592}" srcOrd="0" destOrd="0" parTransId="{AF2FC89F-F7DA-444C-BFC5-660777EDD566}" sibTransId="{42CAA939-5351-4AA5-B22A-53A63DD0171D}"/>
    <dgm:cxn modelId="{8EF9EF7F-1E81-4557-B826-34D616CF0C97}" srcId="{4FE15557-0B97-4D12-A59B-96F79DBF4592}" destId="{F78C9864-B061-44A3-8402-785B63AED819}" srcOrd="3" destOrd="0" parTransId="{89DE2F65-8376-4AAB-9F8E-3887186BFB39}" sibTransId="{03953E52-0FF8-4661-8A78-9D2F5AAC95D2}"/>
    <dgm:cxn modelId="{8800D494-9601-4087-B4C6-FBC4B7635FEC}" type="presOf" srcId="{0A06DF28-73A3-417B-BB53-316D480896B9}" destId="{CA63A65C-9213-4260-8130-2E41A9D4B328}" srcOrd="0" destOrd="0" presId="urn:microsoft.com/office/officeart/2005/8/layout/radial6"/>
    <dgm:cxn modelId="{D68C75A6-C5D8-49A3-A0AA-85E4A7FE254B}" type="presOf" srcId="{1ED092C0-9BF1-4A3E-A5EC-EB3B1D2DE299}" destId="{6F09BCE9-C4D9-42B4-9AA3-8B8C9754A691}" srcOrd="0" destOrd="0" presId="urn:microsoft.com/office/officeart/2005/8/layout/radial6"/>
    <dgm:cxn modelId="{B970EAB3-4F75-464B-B4F6-3977B31E06A9}" type="presOf" srcId="{1BB93227-9551-494D-AFB0-5A37347256A8}" destId="{6EAC4B9A-FEC3-4D65-82B8-AD72A4EBDE34}" srcOrd="0" destOrd="0" presId="urn:microsoft.com/office/officeart/2005/8/layout/radial6"/>
    <dgm:cxn modelId="{4C6701BA-51BB-49ED-8D87-EB45BE2D0137}" type="presOf" srcId="{BB620EBB-98A0-4460-AFD0-954C402AA84B}" destId="{009D8154-0BB7-4289-8919-AC4FDC976B6D}" srcOrd="0" destOrd="0" presId="urn:microsoft.com/office/officeart/2005/8/layout/radial6"/>
    <dgm:cxn modelId="{566036BA-5DAA-4687-BCDB-45A14EB687F2}" type="presOf" srcId="{F78C9864-B061-44A3-8402-785B63AED819}" destId="{E481968F-C802-4332-BDE3-53DF7CC98AAA}" srcOrd="0" destOrd="0" presId="urn:microsoft.com/office/officeart/2005/8/layout/radial6"/>
    <dgm:cxn modelId="{D96E6AC0-8C09-4E79-AFEB-E656EE0BE870}" srcId="{4FE15557-0B97-4D12-A59B-96F79DBF4592}" destId="{5DBB2AA4-ACA4-4D9E-8496-1314E0FF5871}" srcOrd="1" destOrd="0" parTransId="{B6E0F48C-B89D-4E0D-9FA3-525E6423BB32}" sibTransId="{1BB93227-9551-494D-AFB0-5A37347256A8}"/>
    <dgm:cxn modelId="{24C207C6-344D-48FD-A4DD-3A12E6B6814E}" type="presOf" srcId="{E1AFE1C5-FBC0-475D-94B0-9EDFC25A04A0}" destId="{A7D78460-D572-4E8C-BF42-E55667497B88}" srcOrd="0" destOrd="0" presId="urn:microsoft.com/office/officeart/2005/8/layout/radial6"/>
    <dgm:cxn modelId="{173C9AE6-0E47-4E4A-AA65-B0DE4E77CB64}" type="presParOf" srcId="{B05E3B70-3039-46D3-AC6F-9F61B35EB7F5}" destId="{05EC3939-1A76-49E5-B921-3B1A9ABF536A}" srcOrd="0" destOrd="0" presId="urn:microsoft.com/office/officeart/2005/8/layout/radial6"/>
    <dgm:cxn modelId="{6FC51C03-E37A-4CB3-BD60-E21228D5BFCC}" type="presParOf" srcId="{B05E3B70-3039-46D3-AC6F-9F61B35EB7F5}" destId="{CA63A65C-9213-4260-8130-2E41A9D4B328}" srcOrd="1" destOrd="0" presId="urn:microsoft.com/office/officeart/2005/8/layout/radial6"/>
    <dgm:cxn modelId="{743E2028-824A-4EE3-819E-5BFDF60EF645}" type="presParOf" srcId="{B05E3B70-3039-46D3-AC6F-9F61B35EB7F5}" destId="{A0EBD358-1A67-421D-A89B-F7D78D1809DC}" srcOrd="2" destOrd="0" presId="urn:microsoft.com/office/officeart/2005/8/layout/radial6"/>
    <dgm:cxn modelId="{366DA014-08C2-4476-AA03-808F3FF8F845}" type="presParOf" srcId="{B05E3B70-3039-46D3-AC6F-9F61B35EB7F5}" destId="{009D8154-0BB7-4289-8919-AC4FDC976B6D}" srcOrd="3" destOrd="0" presId="urn:microsoft.com/office/officeart/2005/8/layout/radial6"/>
    <dgm:cxn modelId="{18344183-61D2-4A4A-9DF9-9775DBD4FA9A}" type="presParOf" srcId="{B05E3B70-3039-46D3-AC6F-9F61B35EB7F5}" destId="{DBBEA0A3-6B63-497A-9CB7-9ABE6353A99F}" srcOrd="4" destOrd="0" presId="urn:microsoft.com/office/officeart/2005/8/layout/radial6"/>
    <dgm:cxn modelId="{E9892726-63B8-48BF-AC8E-61A6C92AF659}" type="presParOf" srcId="{B05E3B70-3039-46D3-AC6F-9F61B35EB7F5}" destId="{82ACBEB0-AA35-4EFA-AAB9-622D7F99CC86}" srcOrd="5" destOrd="0" presId="urn:microsoft.com/office/officeart/2005/8/layout/radial6"/>
    <dgm:cxn modelId="{08ACA007-69E5-4480-BD9D-9E528EC1CD23}" type="presParOf" srcId="{B05E3B70-3039-46D3-AC6F-9F61B35EB7F5}" destId="{6EAC4B9A-FEC3-4D65-82B8-AD72A4EBDE34}" srcOrd="6" destOrd="0" presId="urn:microsoft.com/office/officeart/2005/8/layout/radial6"/>
    <dgm:cxn modelId="{AF79A03C-AE73-4FEB-B0E2-0098C3293CC0}" type="presParOf" srcId="{B05E3B70-3039-46D3-AC6F-9F61B35EB7F5}" destId="{A7D78460-D572-4E8C-BF42-E55667497B88}" srcOrd="7" destOrd="0" presId="urn:microsoft.com/office/officeart/2005/8/layout/radial6"/>
    <dgm:cxn modelId="{B39D05E3-9D5D-43A5-BF08-4CFB93BEA36E}" type="presParOf" srcId="{B05E3B70-3039-46D3-AC6F-9F61B35EB7F5}" destId="{785D3B16-9553-44FE-9737-9C7ED8FAAA95}" srcOrd="8" destOrd="0" presId="urn:microsoft.com/office/officeart/2005/8/layout/radial6"/>
    <dgm:cxn modelId="{81E0F6FA-EA53-459B-81E3-EAADDDF522CC}" type="presParOf" srcId="{B05E3B70-3039-46D3-AC6F-9F61B35EB7F5}" destId="{6F09BCE9-C4D9-42B4-9AA3-8B8C9754A691}" srcOrd="9" destOrd="0" presId="urn:microsoft.com/office/officeart/2005/8/layout/radial6"/>
    <dgm:cxn modelId="{12ED4A46-F41C-44DF-9A22-C6FE7EF5199F}" type="presParOf" srcId="{B05E3B70-3039-46D3-AC6F-9F61B35EB7F5}" destId="{E481968F-C802-4332-BDE3-53DF7CC98AAA}" srcOrd="10" destOrd="0" presId="urn:microsoft.com/office/officeart/2005/8/layout/radial6"/>
    <dgm:cxn modelId="{61E1DDA7-3350-49C7-B3CC-C788DF2655F9}" type="presParOf" srcId="{B05E3B70-3039-46D3-AC6F-9F61B35EB7F5}" destId="{23200DD5-4461-4E4B-9751-DE09D11FC5BE}" srcOrd="11" destOrd="0" presId="urn:microsoft.com/office/officeart/2005/8/layout/radial6"/>
    <dgm:cxn modelId="{F7B5E593-2445-4746-86D0-967C5FD5D5BC}" type="presParOf" srcId="{B05E3B70-3039-46D3-AC6F-9F61B35EB7F5}" destId="{8DB10F55-829D-4943-963F-00A0B57DAC0E}" srcOrd="12"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CB7F9F-C306-4004-A5B2-7CFC5A5637C1}">
      <dsp:nvSpPr>
        <dsp:cNvPr id="0" name=""/>
        <dsp:cNvSpPr/>
      </dsp:nvSpPr>
      <dsp:spPr>
        <a:xfrm>
          <a:off x="1435220" y="2304152"/>
          <a:ext cx="1627574" cy="1403252"/>
        </a:xfrm>
        <a:prstGeom prst="hexagon">
          <a:avLst>
            <a:gd name="adj" fmla="val 25000"/>
            <a:gd name="vf" fmla="val 115470"/>
          </a:avLst>
        </a:prstGeom>
        <a:solidFill>
          <a:srgbClr val="7030A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4130" rIns="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Power generation </a:t>
          </a:r>
        </a:p>
      </dsp:txBody>
      <dsp:txXfrm>
        <a:off x="1687789" y="2521910"/>
        <a:ext cx="1122436" cy="967736"/>
      </dsp:txXfrm>
    </dsp:sp>
    <dsp:sp modelId="{7F8A5F4C-43A6-4A74-95E8-B58ADEAFC966}">
      <dsp:nvSpPr>
        <dsp:cNvPr id="0" name=""/>
        <dsp:cNvSpPr/>
      </dsp:nvSpPr>
      <dsp:spPr>
        <a:xfrm>
          <a:off x="1477503" y="2923659"/>
          <a:ext cx="190559" cy="164238"/>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5351CE-613D-47FE-AF31-D2636197E434}">
      <dsp:nvSpPr>
        <dsp:cNvPr id="0" name=""/>
        <dsp:cNvSpPr/>
      </dsp:nvSpPr>
      <dsp:spPr>
        <a:xfrm>
          <a:off x="43963" y="1550436"/>
          <a:ext cx="1627574" cy="1403252"/>
        </a:xfrm>
        <a:prstGeom prst="hexagon">
          <a:avLst>
            <a:gd name="adj" fmla="val 25000"/>
            <a:gd name="vf" fmla="val 115470"/>
          </a:avLst>
        </a:prstGeom>
        <a:blipFill rotWithShape="1">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F6B7BF-7A92-46EB-80C3-D0F2259D83D9}">
      <dsp:nvSpPr>
        <dsp:cNvPr id="0" name=""/>
        <dsp:cNvSpPr/>
      </dsp:nvSpPr>
      <dsp:spPr>
        <a:xfrm>
          <a:off x="1151988" y="2768319"/>
          <a:ext cx="190559" cy="164238"/>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1FB57A-81BA-47DF-B975-F9A51F827EEE}">
      <dsp:nvSpPr>
        <dsp:cNvPr id="0" name=""/>
        <dsp:cNvSpPr/>
      </dsp:nvSpPr>
      <dsp:spPr>
        <a:xfrm>
          <a:off x="2821844" y="1533753"/>
          <a:ext cx="1627574" cy="1403252"/>
        </a:xfrm>
        <a:prstGeom prst="hexagon">
          <a:avLst>
            <a:gd name="adj" fmla="val 25000"/>
            <a:gd name="vf" fmla="val 115470"/>
          </a:avLst>
        </a:prstGeom>
        <a:solidFill>
          <a:schemeClr val="accent6"/>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4130" rIns="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Chemicals </a:t>
          </a:r>
        </a:p>
      </dsp:txBody>
      <dsp:txXfrm>
        <a:off x="3074413" y="1751511"/>
        <a:ext cx="1122436" cy="967736"/>
      </dsp:txXfrm>
    </dsp:sp>
    <dsp:sp modelId="{B0BE576A-20F0-4513-BEC8-3E3D5FF2829F}">
      <dsp:nvSpPr>
        <dsp:cNvPr id="0" name=""/>
        <dsp:cNvSpPr/>
      </dsp:nvSpPr>
      <dsp:spPr>
        <a:xfrm>
          <a:off x="3934502" y="2750153"/>
          <a:ext cx="190559" cy="164238"/>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E14034-CEA8-4ABD-AABF-D05C25F498D8}">
      <dsp:nvSpPr>
        <dsp:cNvPr id="0" name=""/>
        <dsp:cNvSpPr/>
      </dsp:nvSpPr>
      <dsp:spPr>
        <a:xfrm>
          <a:off x="4208468" y="2304152"/>
          <a:ext cx="1627574" cy="1403252"/>
        </a:xfrm>
        <a:prstGeom prst="hexagon">
          <a:avLst>
            <a:gd name="adj" fmla="val 25000"/>
            <a:gd name="vf" fmla="val 115470"/>
          </a:avLst>
        </a:prstGeom>
        <a:blipFill rotWithShape="1">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5553C9-C804-47A7-8B6E-F1C5DA16B102}">
      <dsp:nvSpPr>
        <dsp:cNvPr id="0" name=""/>
        <dsp:cNvSpPr/>
      </dsp:nvSpPr>
      <dsp:spPr>
        <a:xfrm>
          <a:off x="4250750" y="2923659"/>
          <a:ext cx="190559" cy="164238"/>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3603886-1E4B-4466-B022-E02700BEBEC3}">
      <dsp:nvSpPr>
        <dsp:cNvPr id="0" name=""/>
        <dsp:cNvSpPr/>
      </dsp:nvSpPr>
      <dsp:spPr>
        <a:xfrm>
          <a:off x="1435220" y="766691"/>
          <a:ext cx="1627574" cy="1403252"/>
        </a:xfrm>
        <a:prstGeom prst="hexagon">
          <a:avLst>
            <a:gd name="adj" fmla="val 25000"/>
            <a:gd name="vf" fmla="val 115470"/>
          </a:avLst>
        </a:prstGeom>
        <a:solidFill>
          <a:srgbClr val="00B05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4130" rIns="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Oil and gas </a:t>
          </a:r>
        </a:p>
      </dsp:txBody>
      <dsp:txXfrm>
        <a:off x="1687789" y="984449"/>
        <a:ext cx="1122436" cy="967736"/>
      </dsp:txXfrm>
    </dsp:sp>
    <dsp:sp modelId="{9E5625F2-0FCD-4A38-AAAC-2231DFC801AA}">
      <dsp:nvSpPr>
        <dsp:cNvPr id="0" name=""/>
        <dsp:cNvSpPr/>
      </dsp:nvSpPr>
      <dsp:spPr>
        <a:xfrm>
          <a:off x="2538611" y="797092"/>
          <a:ext cx="190559" cy="164238"/>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E16690-E48B-4DA4-8A2A-03B3848B6E6A}">
      <dsp:nvSpPr>
        <dsp:cNvPr id="0" name=""/>
        <dsp:cNvSpPr/>
      </dsp:nvSpPr>
      <dsp:spPr>
        <a:xfrm>
          <a:off x="2821844" y="0"/>
          <a:ext cx="1627574" cy="1403252"/>
        </a:xfrm>
        <a:prstGeom prst="hexagon">
          <a:avLst>
            <a:gd name="adj" fmla="val 25000"/>
            <a:gd name="vf" fmla="val 115470"/>
          </a:avLst>
        </a:prstGeom>
        <a:blipFill rotWithShape="1">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F26E4E-DC9B-4FB7-81CE-B1296A850656}">
      <dsp:nvSpPr>
        <dsp:cNvPr id="0" name=""/>
        <dsp:cNvSpPr/>
      </dsp:nvSpPr>
      <dsp:spPr>
        <a:xfrm>
          <a:off x="2869918" y="616170"/>
          <a:ext cx="190559" cy="164238"/>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B10F55-829D-4943-963F-00A0B57DAC0E}">
      <dsp:nvSpPr>
        <dsp:cNvPr id="0" name=""/>
        <dsp:cNvSpPr/>
      </dsp:nvSpPr>
      <dsp:spPr>
        <a:xfrm>
          <a:off x="1343823" y="461966"/>
          <a:ext cx="3078153" cy="3078153"/>
        </a:xfrm>
        <a:prstGeom prst="blockArc">
          <a:avLst>
            <a:gd name="adj1" fmla="val 10800000"/>
            <a:gd name="adj2" fmla="val 16200000"/>
            <a:gd name="adj3" fmla="val 4642"/>
          </a:avLst>
        </a:prstGeom>
        <a:solidFill>
          <a:schemeClr val="accent1">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6F09BCE9-C4D9-42B4-9AA3-8B8C9754A691}">
      <dsp:nvSpPr>
        <dsp:cNvPr id="0" name=""/>
        <dsp:cNvSpPr/>
      </dsp:nvSpPr>
      <dsp:spPr>
        <a:xfrm>
          <a:off x="1343823" y="461966"/>
          <a:ext cx="3078153" cy="3078153"/>
        </a:xfrm>
        <a:prstGeom prst="blockArc">
          <a:avLst>
            <a:gd name="adj1" fmla="val 5400000"/>
            <a:gd name="adj2" fmla="val 10800000"/>
            <a:gd name="adj3" fmla="val 4642"/>
          </a:avLst>
        </a:prstGeom>
        <a:solidFill>
          <a:schemeClr val="accent1">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6EAC4B9A-FEC3-4D65-82B8-AD72A4EBDE34}">
      <dsp:nvSpPr>
        <dsp:cNvPr id="0" name=""/>
        <dsp:cNvSpPr/>
      </dsp:nvSpPr>
      <dsp:spPr>
        <a:xfrm>
          <a:off x="1343823" y="461966"/>
          <a:ext cx="3078153" cy="3078153"/>
        </a:xfrm>
        <a:prstGeom prst="blockArc">
          <a:avLst>
            <a:gd name="adj1" fmla="val 0"/>
            <a:gd name="adj2" fmla="val 5400000"/>
            <a:gd name="adj3" fmla="val 4642"/>
          </a:avLst>
        </a:prstGeom>
        <a:solidFill>
          <a:schemeClr val="accent1">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009D8154-0BB7-4289-8919-AC4FDC976B6D}">
      <dsp:nvSpPr>
        <dsp:cNvPr id="0" name=""/>
        <dsp:cNvSpPr/>
      </dsp:nvSpPr>
      <dsp:spPr>
        <a:xfrm>
          <a:off x="1343823" y="461966"/>
          <a:ext cx="3078153" cy="3078153"/>
        </a:xfrm>
        <a:prstGeom prst="blockArc">
          <a:avLst>
            <a:gd name="adj1" fmla="val 16200000"/>
            <a:gd name="adj2" fmla="val 0"/>
            <a:gd name="adj3" fmla="val 4642"/>
          </a:avLst>
        </a:prstGeom>
        <a:solidFill>
          <a:schemeClr val="accent1">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05EC3939-1A76-49E5-B921-3B1A9ABF536A}">
      <dsp:nvSpPr>
        <dsp:cNvPr id="0" name=""/>
        <dsp:cNvSpPr/>
      </dsp:nvSpPr>
      <dsp:spPr>
        <a:xfrm>
          <a:off x="2174140" y="1292283"/>
          <a:ext cx="1417519" cy="1417519"/>
        </a:xfrm>
        <a:prstGeom prst="ellipse">
          <a:avLst/>
        </a:prstGeom>
        <a:solidFill>
          <a:schemeClr val="accent3">
            <a:lumMod val="5000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sp3d extrusionH="28000" prstMaterial="matte"/>
        </a:bodyPr>
        <a:lstStyle/>
        <a:p>
          <a:pPr marL="0" lvl="0" indent="0" algn="ctr" defTabSz="444500">
            <a:lnSpc>
              <a:spcPct val="90000"/>
            </a:lnSpc>
            <a:spcBef>
              <a:spcPct val="0"/>
            </a:spcBef>
            <a:spcAft>
              <a:spcPct val="35000"/>
            </a:spcAft>
            <a:buNone/>
          </a:pPr>
          <a:r>
            <a:rPr lang="en-US" sz="1000" kern="1200" dirty="0">
              <a:latin typeface="+mj-lt"/>
            </a:rPr>
            <a:t> Adsorbents</a:t>
          </a:r>
        </a:p>
      </dsp:txBody>
      <dsp:txXfrm>
        <a:off x="2381731" y="1499874"/>
        <a:ext cx="1002337" cy="1002337"/>
      </dsp:txXfrm>
    </dsp:sp>
    <dsp:sp modelId="{CA63A65C-9213-4260-8130-2E41A9D4B328}">
      <dsp:nvSpPr>
        <dsp:cNvPr id="0" name=""/>
        <dsp:cNvSpPr/>
      </dsp:nvSpPr>
      <dsp:spPr>
        <a:xfrm>
          <a:off x="2386768" y="1556"/>
          <a:ext cx="992263" cy="992263"/>
        </a:xfrm>
        <a:prstGeom prst="ellipse">
          <a:avLst/>
        </a:prstGeom>
        <a:solidFill>
          <a:schemeClr val="accent1">
            <a:lumMod val="60000"/>
            <a:lumOff val="4000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sp3d extrusionH="28000" prstMaterial="matte"/>
        </a:bodyPr>
        <a:lstStyle/>
        <a:p>
          <a:pPr marL="0" lvl="0" indent="0" algn="ctr" defTabSz="444500">
            <a:lnSpc>
              <a:spcPct val="90000"/>
            </a:lnSpc>
            <a:spcBef>
              <a:spcPct val="0"/>
            </a:spcBef>
            <a:spcAft>
              <a:spcPct val="35000"/>
            </a:spcAft>
            <a:buNone/>
          </a:pPr>
          <a:r>
            <a:rPr lang="en-US" sz="1000" b="1" kern="1200" dirty="0">
              <a:solidFill>
                <a:schemeClr val="tx1"/>
              </a:solidFill>
              <a:latin typeface="+mj-lt"/>
            </a:rPr>
            <a:t>Kinetic </a:t>
          </a:r>
          <a:r>
            <a:rPr lang="en-US" sz="1000" b="1" kern="1200" dirty="0">
              <a:solidFill>
                <a:schemeClr val="tx1"/>
              </a:solidFill>
              <a:latin typeface="+mj-lt"/>
              <a:cs typeface="Arial" panose="020B0604020202020204" pitchFamily="34" charset="0"/>
            </a:rPr>
            <a:t>based</a:t>
          </a:r>
          <a:r>
            <a:rPr lang="en-US" sz="1000" b="1" kern="1200" dirty="0">
              <a:solidFill>
                <a:schemeClr val="tx1"/>
              </a:solidFill>
              <a:latin typeface="+mj-lt"/>
            </a:rPr>
            <a:t>  </a:t>
          </a:r>
        </a:p>
      </dsp:txBody>
      <dsp:txXfrm>
        <a:off x="2532082" y="146870"/>
        <a:ext cx="701635" cy="701635"/>
      </dsp:txXfrm>
    </dsp:sp>
    <dsp:sp modelId="{DBBEA0A3-6B63-497A-9CB7-9ABE6353A99F}">
      <dsp:nvSpPr>
        <dsp:cNvPr id="0" name=""/>
        <dsp:cNvSpPr/>
      </dsp:nvSpPr>
      <dsp:spPr>
        <a:xfrm>
          <a:off x="3890123" y="1504911"/>
          <a:ext cx="992263" cy="992263"/>
        </a:xfrm>
        <a:prstGeom prst="ellipse">
          <a:avLst/>
        </a:prstGeom>
        <a:solidFill>
          <a:schemeClr val="accent1">
            <a:lumMod val="60000"/>
            <a:lumOff val="4000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sp3d extrusionH="28000" prstMaterial="matte"/>
        </a:bodyPr>
        <a:lstStyle/>
        <a:p>
          <a:pPr marL="0" lvl="0" indent="0" algn="ctr" defTabSz="533400">
            <a:lnSpc>
              <a:spcPct val="90000"/>
            </a:lnSpc>
            <a:spcBef>
              <a:spcPct val="0"/>
            </a:spcBef>
            <a:spcAft>
              <a:spcPct val="35000"/>
            </a:spcAft>
            <a:buNone/>
          </a:pPr>
          <a:r>
            <a:rPr lang="en-US" sz="1200" b="1" kern="1200" dirty="0">
              <a:solidFill>
                <a:schemeClr val="tx1"/>
              </a:solidFill>
              <a:latin typeface="+mj-lt"/>
            </a:rPr>
            <a:t>Full Molecular sieving </a:t>
          </a:r>
        </a:p>
      </dsp:txBody>
      <dsp:txXfrm>
        <a:off x="4035437" y="1650225"/>
        <a:ext cx="701635" cy="701635"/>
      </dsp:txXfrm>
    </dsp:sp>
    <dsp:sp modelId="{A7D78460-D572-4E8C-BF42-E55667497B88}">
      <dsp:nvSpPr>
        <dsp:cNvPr id="0" name=""/>
        <dsp:cNvSpPr/>
      </dsp:nvSpPr>
      <dsp:spPr>
        <a:xfrm>
          <a:off x="2386768" y="3008266"/>
          <a:ext cx="992263" cy="992263"/>
        </a:xfrm>
        <a:prstGeom prst="ellipse">
          <a:avLst/>
        </a:prstGeom>
        <a:solidFill>
          <a:schemeClr val="bg2">
            <a:lumMod val="5000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sp3d extrusionH="28000" prstMaterial="matte"/>
        </a:bodyPr>
        <a:lstStyle/>
        <a:p>
          <a:pPr marL="0" lvl="0" indent="0" algn="ctr" defTabSz="444500">
            <a:lnSpc>
              <a:spcPct val="90000"/>
            </a:lnSpc>
            <a:spcBef>
              <a:spcPct val="0"/>
            </a:spcBef>
            <a:spcAft>
              <a:spcPct val="35000"/>
            </a:spcAft>
            <a:buNone/>
          </a:pPr>
          <a:r>
            <a:rPr lang="en-US" sz="1000" kern="1200" dirty="0">
              <a:solidFill>
                <a:schemeClr val="tx1"/>
              </a:solidFill>
              <a:latin typeface="+mj-lt"/>
            </a:rPr>
            <a:t>Combination of both </a:t>
          </a:r>
        </a:p>
      </dsp:txBody>
      <dsp:txXfrm>
        <a:off x="2532082" y="3153580"/>
        <a:ext cx="701635" cy="701635"/>
      </dsp:txXfrm>
    </dsp:sp>
    <dsp:sp modelId="{E481968F-C802-4332-BDE3-53DF7CC98AAA}">
      <dsp:nvSpPr>
        <dsp:cNvPr id="0" name=""/>
        <dsp:cNvSpPr/>
      </dsp:nvSpPr>
      <dsp:spPr>
        <a:xfrm>
          <a:off x="883412" y="1504911"/>
          <a:ext cx="992263" cy="992263"/>
        </a:xfrm>
        <a:prstGeom prst="ellipse">
          <a:avLst/>
        </a:prstGeom>
        <a:solidFill>
          <a:schemeClr val="accent2">
            <a:lumMod val="60000"/>
            <a:lumOff val="4000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sp3d extrusionH="28000" prstMaterial="matte"/>
        </a:bodyPr>
        <a:lstStyle/>
        <a:p>
          <a:pPr marL="0" lvl="0" indent="0" algn="ctr" defTabSz="444500">
            <a:lnSpc>
              <a:spcPct val="90000"/>
            </a:lnSpc>
            <a:spcBef>
              <a:spcPct val="0"/>
            </a:spcBef>
            <a:spcAft>
              <a:spcPct val="35000"/>
            </a:spcAft>
            <a:buNone/>
          </a:pPr>
          <a:r>
            <a:rPr lang="en-US" sz="1000" b="1" kern="1200" dirty="0">
              <a:solidFill>
                <a:schemeClr val="tx1"/>
              </a:solidFill>
              <a:latin typeface="+mj-lt"/>
              <a:cs typeface="Arial" panose="020B0604020202020204" pitchFamily="34" charset="0"/>
            </a:rPr>
            <a:t>Equilibrium (Thermodynamic) based</a:t>
          </a:r>
        </a:p>
      </dsp:txBody>
      <dsp:txXfrm>
        <a:off x="1028726" y="1650225"/>
        <a:ext cx="701635" cy="7016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B10F55-829D-4943-963F-00A0B57DAC0E}">
      <dsp:nvSpPr>
        <dsp:cNvPr id="0" name=""/>
        <dsp:cNvSpPr/>
      </dsp:nvSpPr>
      <dsp:spPr>
        <a:xfrm>
          <a:off x="1343823" y="461966"/>
          <a:ext cx="3078153" cy="3078153"/>
        </a:xfrm>
        <a:prstGeom prst="blockArc">
          <a:avLst>
            <a:gd name="adj1" fmla="val 10800000"/>
            <a:gd name="adj2" fmla="val 16200000"/>
            <a:gd name="adj3" fmla="val 4642"/>
          </a:avLst>
        </a:prstGeom>
        <a:solidFill>
          <a:schemeClr val="accent1">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6F09BCE9-C4D9-42B4-9AA3-8B8C9754A691}">
      <dsp:nvSpPr>
        <dsp:cNvPr id="0" name=""/>
        <dsp:cNvSpPr/>
      </dsp:nvSpPr>
      <dsp:spPr>
        <a:xfrm>
          <a:off x="1343823" y="461966"/>
          <a:ext cx="3078153" cy="3078153"/>
        </a:xfrm>
        <a:prstGeom prst="blockArc">
          <a:avLst>
            <a:gd name="adj1" fmla="val 5400000"/>
            <a:gd name="adj2" fmla="val 10800000"/>
            <a:gd name="adj3" fmla="val 4642"/>
          </a:avLst>
        </a:prstGeom>
        <a:solidFill>
          <a:schemeClr val="accent1">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6EAC4B9A-FEC3-4D65-82B8-AD72A4EBDE34}">
      <dsp:nvSpPr>
        <dsp:cNvPr id="0" name=""/>
        <dsp:cNvSpPr/>
      </dsp:nvSpPr>
      <dsp:spPr>
        <a:xfrm>
          <a:off x="1343823" y="461966"/>
          <a:ext cx="3078153" cy="3078153"/>
        </a:xfrm>
        <a:prstGeom prst="blockArc">
          <a:avLst>
            <a:gd name="adj1" fmla="val 0"/>
            <a:gd name="adj2" fmla="val 5400000"/>
            <a:gd name="adj3" fmla="val 4642"/>
          </a:avLst>
        </a:prstGeom>
        <a:solidFill>
          <a:schemeClr val="accent1">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009D8154-0BB7-4289-8919-AC4FDC976B6D}">
      <dsp:nvSpPr>
        <dsp:cNvPr id="0" name=""/>
        <dsp:cNvSpPr/>
      </dsp:nvSpPr>
      <dsp:spPr>
        <a:xfrm>
          <a:off x="1343823" y="461966"/>
          <a:ext cx="3078153" cy="3078153"/>
        </a:xfrm>
        <a:prstGeom prst="blockArc">
          <a:avLst>
            <a:gd name="adj1" fmla="val 16200000"/>
            <a:gd name="adj2" fmla="val 0"/>
            <a:gd name="adj3" fmla="val 4642"/>
          </a:avLst>
        </a:prstGeom>
        <a:solidFill>
          <a:schemeClr val="accent1">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05EC3939-1A76-49E5-B921-3B1A9ABF536A}">
      <dsp:nvSpPr>
        <dsp:cNvPr id="0" name=""/>
        <dsp:cNvSpPr/>
      </dsp:nvSpPr>
      <dsp:spPr>
        <a:xfrm>
          <a:off x="2174140" y="1292283"/>
          <a:ext cx="1417519" cy="1417519"/>
        </a:xfrm>
        <a:prstGeom prst="ellipse">
          <a:avLst/>
        </a:prstGeom>
        <a:solidFill>
          <a:schemeClr val="accent3">
            <a:lumMod val="5000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sp3d extrusionH="28000" prstMaterial="matte"/>
        </a:bodyPr>
        <a:lstStyle/>
        <a:p>
          <a:pPr marL="0" lvl="0" indent="0" algn="ctr" defTabSz="444500">
            <a:lnSpc>
              <a:spcPct val="90000"/>
            </a:lnSpc>
            <a:spcBef>
              <a:spcPct val="0"/>
            </a:spcBef>
            <a:spcAft>
              <a:spcPct val="35000"/>
            </a:spcAft>
            <a:buNone/>
          </a:pPr>
          <a:r>
            <a:rPr lang="en-US" sz="1000" kern="1200" dirty="0">
              <a:latin typeface="+mj-lt"/>
            </a:rPr>
            <a:t> Adsorbents</a:t>
          </a:r>
        </a:p>
      </dsp:txBody>
      <dsp:txXfrm>
        <a:off x="2381731" y="1499874"/>
        <a:ext cx="1002337" cy="1002337"/>
      </dsp:txXfrm>
    </dsp:sp>
    <dsp:sp modelId="{CA63A65C-9213-4260-8130-2E41A9D4B328}">
      <dsp:nvSpPr>
        <dsp:cNvPr id="0" name=""/>
        <dsp:cNvSpPr/>
      </dsp:nvSpPr>
      <dsp:spPr>
        <a:xfrm>
          <a:off x="2386768" y="1556"/>
          <a:ext cx="992263" cy="992263"/>
        </a:xfrm>
        <a:prstGeom prst="ellipse">
          <a:avLst/>
        </a:prstGeom>
        <a:solidFill>
          <a:schemeClr val="accent1">
            <a:lumMod val="60000"/>
            <a:lumOff val="4000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sp3d extrusionH="28000" prstMaterial="matte"/>
        </a:bodyPr>
        <a:lstStyle/>
        <a:p>
          <a:pPr marL="0" lvl="0" indent="0" algn="ctr" defTabSz="444500">
            <a:lnSpc>
              <a:spcPct val="90000"/>
            </a:lnSpc>
            <a:spcBef>
              <a:spcPct val="0"/>
            </a:spcBef>
            <a:spcAft>
              <a:spcPct val="35000"/>
            </a:spcAft>
            <a:buNone/>
          </a:pPr>
          <a:r>
            <a:rPr lang="en-US" sz="1000" b="1" kern="1200" dirty="0">
              <a:solidFill>
                <a:schemeClr val="tx1"/>
              </a:solidFill>
              <a:latin typeface="+mj-lt"/>
            </a:rPr>
            <a:t>Kinetic </a:t>
          </a:r>
          <a:r>
            <a:rPr lang="en-US" sz="1000" b="1" kern="1200" dirty="0">
              <a:solidFill>
                <a:schemeClr val="tx1"/>
              </a:solidFill>
              <a:latin typeface="+mj-lt"/>
              <a:cs typeface="Arial" panose="020B0604020202020204" pitchFamily="34" charset="0"/>
            </a:rPr>
            <a:t>based</a:t>
          </a:r>
          <a:r>
            <a:rPr lang="en-US" sz="1000" b="1" kern="1200" dirty="0">
              <a:solidFill>
                <a:schemeClr val="tx1"/>
              </a:solidFill>
              <a:latin typeface="+mj-lt"/>
            </a:rPr>
            <a:t>  </a:t>
          </a:r>
        </a:p>
      </dsp:txBody>
      <dsp:txXfrm>
        <a:off x="2532082" y="146870"/>
        <a:ext cx="701635" cy="701635"/>
      </dsp:txXfrm>
    </dsp:sp>
    <dsp:sp modelId="{DBBEA0A3-6B63-497A-9CB7-9ABE6353A99F}">
      <dsp:nvSpPr>
        <dsp:cNvPr id="0" name=""/>
        <dsp:cNvSpPr/>
      </dsp:nvSpPr>
      <dsp:spPr>
        <a:xfrm>
          <a:off x="3890123" y="1504911"/>
          <a:ext cx="992263" cy="992263"/>
        </a:xfrm>
        <a:prstGeom prst="ellipse">
          <a:avLst/>
        </a:prstGeom>
        <a:solidFill>
          <a:schemeClr val="accent1">
            <a:lumMod val="60000"/>
            <a:lumOff val="4000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sp3d extrusionH="28000" prstMaterial="matte"/>
        </a:bodyPr>
        <a:lstStyle/>
        <a:p>
          <a:pPr marL="0" lvl="0" indent="0" algn="ctr" defTabSz="533400">
            <a:lnSpc>
              <a:spcPct val="90000"/>
            </a:lnSpc>
            <a:spcBef>
              <a:spcPct val="0"/>
            </a:spcBef>
            <a:spcAft>
              <a:spcPct val="35000"/>
            </a:spcAft>
            <a:buNone/>
          </a:pPr>
          <a:r>
            <a:rPr lang="en-US" sz="1200" b="1" kern="1200" dirty="0">
              <a:solidFill>
                <a:schemeClr val="tx1"/>
              </a:solidFill>
              <a:latin typeface="+mj-lt"/>
            </a:rPr>
            <a:t>Full Molecular sieving </a:t>
          </a:r>
        </a:p>
      </dsp:txBody>
      <dsp:txXfrm>
        <a:off x="4035437" y="1650225"/>
        <a:ext cx="701635" cy="701635"/>
      </dsp:txXfrm>
    </dsp:sp>
    <dsp:sp modelId="{A7D78460-D572-4E8C-BF42-E55667497B88}">
      <dsp:nvSpPr>
        <dsp:cNvPr id="0" name=""/>
        <dsp:cNvSpPr/>
      </dsp:nvSpPr>
      <dsp:spPr>
        <a:xfrm>
          <a:off x="2386768" y="3008266"/>
          <a:ext cx="992263" cy="992263"/>
        </a:xfrm>
        <a:prstGeom prst="ellipse">
          <a:avLst/>
        </a:prstGeom>
        <a:solidFill>
          <a:schemeClr val="bg2">
            <a:lumMod val="5000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sp3d extrusionH="28000" prstMaterial="matte"/>
        </a:bodyPr>
        <a:lstStyle/>
        <a:p>
          <a:pPr marL="0" lvl="0" indent="0" algn="ctr" defTabSz="444500">
            <a:lnSpc>
              <a:spcPct val="90000"/>
            </a:lnSpc>
            <a:spcBef>
              <a:spcPct val="0"/>
            </a:spcBef>
            <a:spcAft>
              <a:spcPct val="35000"/>
            </a:spcAft>
            <a:buNone/>
          </a:pPr>
          <a:r>
            <a:rPr lang="en-US" sz="1000" kern="1200" dirty="0">
              <a:solidFill>
                <a:schemeClr val="tx1"/>
              </a:solidFill>
              <a:latin typeface="+mj-lt"/>
            </a:rPr>
            <a:t>Combination of both </a:t>
          </a:r>
        </a:p>
      </dsp:txBody>
      <dsp:txXfrm>
        <a:off x="2532082" y="3153580"/>
        <a:ext cx="701635" cy="701635"/>
      </dsp:txXfrm>
    </dsp:sp>
    <dsp:sp modelId="{E481968F-C802-4332-BDE3-53DF7CC98AAA}">
      <dsp:nvSpPr>
        <dsp:cNvPr id="0" name=""/>
        <dsp:cNvSpPr/>
      </dsp:nvSpPr>
      <dsp:spPr>
        <a:xfrm>
          <a:off x="883412" y="1504911"/>
          <a:ext cx="992263" cy="992263"/>
        </a:xfrm>
        <a:prstGeom prst="ellipse">
          <a:avLst/>
        </a:prstGeom>
        <a:solidFill>
          <a:schemeClr val="accent2">
            <a:lumMod val="60000"/>
            <a:lumOff val="4000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sp3d extrusionH="28000" prstMaterial="matte"/>
        </a:bodyPr>
        <a:lstStyle/>
        <a:p>
          <a:pPr marL="0" lvl="0" indent="0" algn="ctr" defTabSz="444500">
            <a:lnSpc>
              <a:spcPct val="90000"/>
            </a:lnSpc>
            <a:spcBef>
              <a:spcPct val="0"/>
            </a:spcBef>
            <a:spcAft>
              <a:spcPct val="35000"/>
            </a:spcAft>
            <a:buNone/>
          </a:pPr>
          <a:r>
            <a:rPr lang="en-US" sz="1000" b="1" kern="1200" dirty="0">
              <a:solidFill>
                <a:schemeClr val="tx1"/>
              </a:solidFill>
              <a:latin typeface="+mj-lt"/>
              <a:cs typeface="Arial" panose="020B0604020202020204" pitchFamily="34" charset="0"/>
            </a:rPr>
            <a:t>Equilibrium (Thermodynamic) based</a:t>
          </a:r>
        </a:p>
      </dsp:txBody>
      <dsp:txXfrm>
        <a:off x="1028726" y="1650225"/>
        <a:ext cx="701635" cy="701635"/>
      </dsp:txXfrm>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fld id="{C356F249-2642-48C5-B493-32CBFB963869}" type="datetimeFigureOut">
              <a:rPr lang="en-US"/>
              <a:pPr>
                <a:defRPr/>
              </a:pPr>
              <a:t>4/1/2023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D1C61599-D086-4C73-881D-CFEED20EC4A1}" type="slidenum">
              <a:rPr lang="en-US"/>
              <a:pPr>
                <a:defRPr/>
              </a:pPr>
              <a:t>‹#›</a:t>
            </a:fld>
            <a:endParaRPr lang="en-US"/>
          </a:p>
        </p:txBody>
      </p:sp>
    </p:spTree>
    <p:extLst>
      <p:ext uri="{BB962C8B-B14F-4D97-AF65-F5344CB8AC3E}">
        <p14:creationId xmlns:p14="http://schemas.microsoft.com/office/powerpoint/2010/main" val="28940432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a:t>
            </a:r>
            <a:r>
              <a:rPr lang="en-US" baseline="0" dirty="0"/>
              <a:t> you so much Dr </a:t>
            </a:r>
            <a:r>
              <a:rPr lang="en-US" baseline="0" dirty="0" err="1"/>
              <a:t>Alodan</a:t>
            </a:r>
            <a:r>
              <a:rPr lang="en-US" baseline="0" dirty="0"/>
              <a:t>, good morning ladies and gentlemen's. I will try in the time allocated to me to share with you some of our thoughts, from academic research perspectives on how we can promote the sustainable use of energy by implementing new technologies and the challenges  to achieve this goal. </a:t>
            </a:r>
            <a:endParaRPr lang="en-US" dirty="0"/>
          </a:p>
        </p:txBody>
      </p:sp>
      <p:sp>
        <p:nvSpPr>
          <p:cNvPr id="4" name="Slide Number Placeholder 3"/>
          <p:cNvSpPr>
            <a:spLocks noGrp="1"/>
          </p:cNvSpPr>
          <p:nvPr>
            <p:ph type="sldNum" sz="quarter" idx="10"/>
          </p:nvPr>
        </p:nvSpPr>
        <p:spPr/>
        <p:txBody>
          <a:bodyPr/>
          <a:lstStyle/>
          <a:p>
            <a:pPr>
              <a:defRPr/>
            </a:pPr>
            <a:fld id="{D1C61599-D086-4C73-881D-CFEED20EC4A1}" type="slidenum">
              <a:rPr lang="en-US" smtClean="0"/>
              <a:pPr>
                <a:defRPr/>
              </a:pPr>
              <a:t>1</a:t>
            </a:fld>
            <a:endParaRPr lang="en-US"/>
          </a:p>
        </p:txBody>
      </p:sp>
    </p:spTree>
    <p:extLst>
      <p:ext uri="{BB962C8B-B14F-4D97-AF65-F5344CB8AC3E}">
        <p14:creationId xmlns:p14="http://schemas.microsoft.com/office/powerpoint/2010/main" val="1897434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a:t>
            </a:r>
            <a:r>
              <a:rPr lang="en-US" baseline="0" dirty="0"/>
              <a:t> about research center </a:t>
            </a:r>
            <a:endParaRPr lang="en-US" dirty="0"/>
          </a:p>
        </p:txBody>
      </p:sp>
    </p:spTree>
    <p:extLst>
      <p:ext uri="{BB962C8B-B14F-4D97-AF65-F5344CB8AC3E}">
        <p14:creationId xmlns:p14="http://schemas.microsoft.com/office/powerpoint/2010/main" val="4175673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a:t>
            </a:r>
            <a:r>
              <a:rPr lang="en-US" baseline="0" dirty="0"/>
              <a:t> about research center </a:t>
            </a:r>
            <a:endParaRPr lang="en-US" dirty="0"/>
          </a:p>
        </p:txBody>
      </p:sp>
    </p:spTree>
    <p:extLst>
      <p:ext uri="{BB962C8B-B14F-4D97-AF65-F5344CB8AC3E}">
        <p14:creationId xmlns:p14="http://schemas.microsoft.com/office/powerpoint/2010/main" val="2741903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t>For</a:t>
            </a:r>
            <a:r>
              <a:rPr lang="en-US" sz="800" baseline="0" dirty="0"/>
              <a:t> most of the public, clean energy means always renewable energy like solar, winds geothermal, …Nuclear energy is controversial topic because some people they consider it as a renewable other no. This is a subject of international debate.</a:t>
            </a:r>
          </a:p>
          <a:p>
            <a:r>
              <a:rPr lang="en-US" sz="800" baseline="0" dirty="0"/>
              <a:t>By talking about Renewable energies I want to make quickly two points. </a:t>
            </a:r>
          </a:p>
          <a:p>
            <a:pPr marL="171450" indent="-171450">
              <a:buFontTx/>
              <a:buChar char="-"/>
            </a:pPr>
            <a:r>
              <a:rPr lang="en-US" sz="800" baseline="0" dirty="0"/>
              <a:t>With all the effort made in the last years implementing renewable energies, all renewable energies together will definitely  not be able to cover all the growing needs of energy  in our society </a:t>
            </a:r>
          </a:p>
          <a:p>
            <a:pPr marL="171450" indent="-171450">
              <a:buFontTx/>
              <a:buChar char="-"/>
            </a:pPr>
            <a:endParaRPr lang="en-US" sz="80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C61599-D086-4C73-881D-CFEED20EC4A1}"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318851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C61599-D086-4C73-881D-CFEED20EC4A1}"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4155302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C61599-D086-4C73-881D-CFEED20EC4A1}"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285537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C61599-D086-4C73-881D-CFEED20EC4A1}"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025871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C61599-D086-4C73-881D-CFEED20EC4A1}"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209882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C61599-D086-4C73-881D-CFEED20EC4A1}"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446392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dirty="0"/>
          </a:p>
        </p:txBody>
      </p:sp>
      <p:sp>
        <p:nvSpPr>
          <p:cNvPr id="4" name="Slide Number Placeholder 3"/>
          <p:cNvSpPr>
            <a:spLocks noGrp="1"/>
          </p:cNvSpPr>
          <p:nvPr>
            <p:ph type="sldNum" sz="quarter" idx="10"/>
          </p:nvPr>
        </p:nvSpPr>
        <p:spPr/>
        <p:txBody>
          <a:bodyPr/>
          <a:lstStyle/>
          <a:p>
            <a:pPr>
              <a:defRPr/>
            </a:pPr>
            <a:fld id="{D1C61599-D086-4C73-881D-CFEED20EC4A1}"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203808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dirty="0"/>
          </a:p>
        </p:txBody>
      </p:sp>
      <p:sp>
        <p:nvSpPr>
          <p:cNvPr id="4" name="Slide Number Placeholder 3"/>
          <p:cNvSpPr>
            <a:spLocks noGrp="1"/>
          </p:cNvSpPr>
          <p:nvPr>
            <p:ph type="sldNum" sz="quarter" idx="10"/>
          </p:nvPr>
        </p:nvSpPr>
        <p:spPr/>
        <p:txBody>
          <a:bodyPr/>
          <a:lstStyle/>
          <a:p>
            <a:pPr>
              <a:defRPr/>
            </a:pPr>
            <a:fld id="{D1C61599-D086-4C73-881D-CFEED20EC4A1}"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3966919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sz="80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C61599-D086-4C73-881D-CFEED20EC4A1}"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752846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dirty="0"/>
          </a:p>
        </p:txBody>
      </p:sp>
      <p:sp>
        <p:nvSpPr>
          <p:cNvPr id="4" name="Slide Number Placeholder 3"/>
          <p:cNvSpPr>
            <a:spLocks noGrp="1"/>
          </p:cNvSpPr>
          <p:nvPr>
            <p:ph type="sldNum" sz="quarter" idx="10"/>
          </p:nvPr>
        </p:nvSpPr>
        <p:spPr/>
        <p:txBody>
          <a:bodyPr/>
          <a:lstStyle/>
          <a:p>
            <a:pPr>
              <a:defRPr/>
            </a:pPr>
            <a:fld id="{D1C61599-D086-4C73-881D-CFEED20EC4A1}"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460016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dirty="0"/>
          </a:p>
        </p:txBody>
      </p:sp>
      <p:sp>
        <p:nvSpPr>
          <p:cNvPr id="4" name="Slide Number Placeholder 3"/>
          <p:cNvSpPr>
            <a:spLocks noGrp="1"/>
          </p:cNvSpPr>
          <p:nvPr>
            <p:ph type="sldNum" sz="quarter" idx="10"/>
          </p:nvPr>
        </p:nvSpPr>
        <p:spPr/>
        <p:txBody>
          <a:bodyPr/>
          <a:lstStyle/>
          <a:p>
            <a:pPr>
              <a:defRPr/>
            </a:pPr>
            <a:fld id="{D1C61599-D086-4C73-881D-CFEED20EC4A1}"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12140703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C61599-D086-4C73-881D-CFEED20EC4A1}"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313866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C61599-D086-4C73-881D-CFEED20EC4A1}"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481622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t>For</a:t>
            </a:r>
            <a:r>
              <a:rPr lang="en-US" sz="800" baseline="0" dirty="0"/>
              <a:t> most of the public, clean energy means always renewable energy like solar, winds geothermal, …Nuclear energy is controversial topic because some people they consider it as a renewable other no. This is a subject of international debate.</a:t>
            </a:r>
          </a:p>
          <a:p>
            <a:r>
              <a:rPr lang="en-US" sz="800" baseline="0" dirty="0"/>
              <a:t>By talking about Renewable energies I want to make quickly two points. </a:t>
            </a:r>
          </a:p>
          <a:p>
            <a:pPr marL="171450" indent="-171450">
              <a:buFontTx/>
              <a:buChar char="-"/>
            </a:pPr>
            <a:r>
              <a:rPr lang="en-US" sz="800" baseline="0" dirty="0"/>
              <a:t>With all the effort made in the last years implementing renewable energies, all renewable energies together will definitely  not be able to cover all the growing needs of energy  in our society </a:t>
            </a:r>
          </a:p>
          <a:p>
            <a:pPr marL="171450" indent="-171450">
              <a:buFontTx/>
              <a:buChar char="-"/>
            </a:pPr>
            <a:endParaRPr lang="en-US" sz="80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C61599-D086-4C73-881D-CFEED20EC4A1}"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583519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6517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22054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712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times increase in developing countries  (33% increase  for OECD and 138  for developing countries in 40 years </a:t>
            </a:r>
          </a:p>
          <a:p>
            <a:r>
              <a:rPr lang="en-US" dirty="0"/>
              <a:t>Same distribution with a surge in the share of NG and Nuclear and renewable  for Both OECD and developing countries </a:t>
            </a:r>
          </a:p>
        </p:txBody>
      </p:sp>
    </p:spTree>
    <p:extLst>
      <p:ext uri="{BB962C8B-B14F-4D97-AF65-F5344CB8AC3E}">
        <p14:creationId xmlns:p14="http://schemas.microsoft.com/office/powerpoint/2010/main" val="2686388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t>For</a:t>
            </a:r>
            <a:r>
              <a:rPr lang="en-US" sz="800" baseline="0" dirty="0"/>
              <a:t> most of the public, clean energy means always renewable energy like solar, winds geothermal, …Nuclear energy is controversial topic because some people they consider it as a renewable other no. This is a subject of international debate.</a:t>
            </a:r>
          </a:p>
          <a:p>
            <a:r>
              <a:rPr lang="en-US" sz="800" baseline="0" dirty="0"/>
              <a:t>By talking about Renewable energies I want to make quickly two points. </a:t>
            </a:r>
          </a:p>
          <a:p>
            <a:pPr marL="171450" indent="-171450">
              <a:buFontTx/>
              <a:buChar char="-"/>
            </a:pPr>
            <a:r>
              <a:rPr lang="en-US" sz="800" baseline="0" dirty="0"/>
              <a:t>With all the effort made in the last years implementing renewable energies, all renewable energies together will definitely  not be able to cover all the growing needs of energy  in our society </a:t>
            </a:r>
          </a:p>
          <a:p>
            <a:pPr marL="171450" indent="-171450">
              <a:buFontTx/>
              <a:buChar char="-"/>
            </a:pPr>
            <a:endParaRPr lang="en-US" sz="80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C61599-D086-4C73-881D-CFEED20EC4A1}"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67235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5B018B7-F3AA-4918-AC5F-DB545585186D}" type="datetimeFigureOut">
              <a:rPr lang="en-US"/>
              <a:pPr>
                <a:defRPr/>
              </a:pPr>
              <a:t>4/1/2023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2FD02FF-CE63-44D9-8625-B70C21F2084D}" type="slidenum">
              <a:rPr lang="en-US"/>
              <a:pPr>
                <a:defRPr/>
              </a:pPr>
              <a:t>‹#›</a:t>
            </a:fld>
            <a:endParaRPr lang="en-US"/>
          </a:p>
        </p:txBody>
      </p:sp>
    </p:spTree>
    <p:extLst>
      <p:ext uri="{BB962C8B-B14F-4D97-AF65-F5344CB8AC3E}">
        <p14:creationId xmlns:p14="http://schemas.microsoft.com/office/powerpoint/2010/main" val="740697075"/>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AB22FCC-F9F1-46F3-BAFA-840594AE411D}" type="datetimeFigureOut">
              <a:rPr lang="en-US"/>
              <a:pPr>
                <a:defRPr/>
              </a:pPr>
              <a:t>4/1/2023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08DA3A2-8134-4A08-B719-D643AA569E14}" type="slidenum">
              <a:rPr lang="en-US"/>
              <a:pPr>
                <a:defRPr/>
              </a:pPr>
              <a:t>‹#›</a:t>
            </a:fld>
            <a:endParaRPr lang="en-US"/>
          </a:p>
        </p:txBody>
      </p:sp>
    </p:spTree>
    <p:extLst>
      <p:ext uri="{BB962C8B-B14F-4D97-AF65-F5344CB8AC3E}">
        <p14:creationId xmlns:p14="http://schemas.microsoft.com/office/powerpoint/2010/main" val="467454517"/>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AFB1A46-C4EA-4716-9C33-4AB3C3A5B7EC}" type="datetimeFigureOut">
              <a:rPr lang="en-US"/>
              <a:pPr>
                <a:defRPr/>
              </a:pPr>
              <a:t>4/1/2023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FA9B4F-1D0F-422D-8071-DD6FCA013627}" type="slidenum">
              <a:rPr lang="en-US"/>
              <a:pPr>
                <a:defRPr/>
              </a:pPr>
              <a:t>‹#›</a:t>
            </a:fld>
            <a:endParaRPr lang="en-US"/>
          </a:p>
        </p:txBody>
      </p:sp>
    </p:spTree>
    <p:extLst>
      <p:ext uri="{BB962C8B-B14F-4D97-AF65-F5344CB8AC3E}">
        <p14:creationId xmlns:p14="http://schemas.microsoft.com/office/powerpoint/2010/main" val="189652302"/>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9353337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7A0C9D0-588A-4A62-8DCA-BC687D1F6526}" type="datetimeFigureOut">
              <a:rPr lang="en-US"/>
              <a:pPr>
                <a:defRPr/>
              </a:pPr>
              <a:t>4/1/2023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4CF8B00-EB01-4F49-8AF4-FBB4F0BC8EDC}" type="slidenum">
              <a:rPr lang="en-US"/>
              <a:pPr>
                <a:defRPr/>
              </a:pPr>
              <a:t>‹#›</a:t>
            </a:fld>
            <a:endParaRPr lang="en-US"/>
          </a:p>
        </p:txBody>
      </p:sp>
    </p:spTree>
    <p:extLst>
      <p:ext uri="{BB962C8B-B14F-4D97-AF65-F5344CB8AC3E}">
        <p14:creationId xmlns:p14="http://schemas.microsoft.com/office/powerpoint/2010/main" val="393319553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230909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B702CF3-36E1-4B26-98CC-ABCB8C1E578A}" type="datetimeFigureOut">
              <a:rPr lang="en-US"/>
              <a:pPr>
                <a:defRPr/>
              </a:pPr>
              <a:t>4/1/2023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6E9005-A4A6-4C84-A477-62B9D8EE0D21}" type="slidenum">
              <a:rPr lang="en-US"/>
              <a:pPr>
                <a:defRPr/>
              </a:pPr>
              <a:t>‹#›</a:t>
            </a:fld>
            <a:endParaRPr lang="en-US"/>
          </a:p>
        </p:txBody>
      </p:sp>
    </p:spTree>
    <p:extLst>
      <p:ext uri="{BB962C8B-B14F-4D97-AF65-F5344CB8AC3E}">
        <p14:creationId xmlns:p14="http://schemas.microsoft.com/office/powerpoint/2010/main" val="3249903026"/>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A5C5233-1E72-4642-9B82-E3AF04DC554E}" type="datetimeFigureOut">
              <a:rPr lang="en-US"/>
              <a:pPr>
                <a:defRPr/>
              </a:pPr>
              <a:t>4/1/2023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F1927C2-C422-418C-B0B1-274447FE13D0}" type="slidenum">
              <a:rPr lang="en-US"/>
              <a:pPr>
                <a:defRPr/>
              </a:pPr>
              <a:t>‹#›</a:t>
            </a:fld>
            <a:endParaRPr lang="en-US"/>
          </a:p>
        </p:txBody>
      </p:sp>
    </p:spTree>
    <p:extLst>
      <p:ext uri="{BB962C8B-B14F-4D97-AF65-F5344CB8AC3E}">
        <p14:creationId xmlns:p14="http://schemas.microsoft.com/office/powerpoint/2010/main" val="148136191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D38F7D6-AA0B-4470-8CFB-0B83FDC4DAE7}" type="datetimeFigureOut">
              <a:rPr lang="en-US"/>
              <a:pPr>
                <a:defRPr/>
              </a:pPr>
              <a:t>4/1/2023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F53BDAF-FED5-42F5-B7CF-3E4596BA49CF}" type="slidenum">
              <a:rPr lang="en-US"/>
              <a:pPr>
                <a:defRPr/>
              </a:pPr>
              <a:t>‹#›</a:t>
            </a:fld>
            <a:endParaRPr lang="en-US"/>
          </a:p>
        </p:txBody>
      </p:sp>
    </p:spTree>
    <p:extLst>
      <p:ext uri="{BB962C8B-B14F-4D97-AF65-F5344CB8AC3E}">
        <p14:creationId xmlns:p14="http://schemas.microsoft.com/office/powerpoint/2010/main" val="4095561523"/>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641644F-69EA-418E-B62D-F3F752DE0971}" type="datetimeFigureOut">
              <a:rPr lang="en-US"/>
              <a:pPr>
                <a:defRPr/>
              </a:pPr>
              <a:t>4/1/2023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47AD0ED-07A9-4959-AE05-DA8E6EE700F9}" type="slidenum">
              <a:rPr lang="en-US"/>
              <a:pPr>
                <a:defRPr/>
              </a:pPr>
              <a:t>‹#›</a:t>
            </a:fld>
            <a:endParaRPr lang="en-US"/>
          </a:p>
        </p:txBody>
      </p:sp>
    </p:spTree>
    <p:extLst>
      <p:ext uri="{BB962C8B-B14F-4D97-AF65-F5344CB8AC3E}">
        <p14:creationId xmlns:p14="http://schemas.microsoft.com/office/powerpoint/2010/main" val="49686541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FCE320D-9629-4CA4-B34C-507AF2A74267}" type="datetimeFigureOut">
              <a:rPr lang="en-US"/>
              <a:pPr>
                <a:defRPr/>
              </a:pPr>
              <a:t>4/1/2023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139FB10-93E5-4DDF-8F56-EEBABF986174}" type="slidenum">
              <a:rPr lang="en-US"/>
              <a:pPr>
                <a:defRPr/>
              </a:pPr>
              <a:t>‹#›</a:t>
            </a:fld>
            <a:endParaRPr lang="en-US"/>
          </a:p>
        </p:txBody>
      </p:sp>
    </p:spTree>
    <p:extLst>
      <p:ext uri="{BB962C8B-B14F-4D97-AF65-F5344CB8AC3E}">
        <p14:creationId xmlns:p14="http://schemas.microsoft.com/office/powerpoint/2010/main" val="2604323145"/>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7A0C9D0-588A-4A62-8DCA-BC687D1F6526}" type="datetimeFigureOut">
              <a:rPr lang="en-US"/>
              <a:pPr>
                <a:defRPr/>
              </a:pPr>
              <a:t>4/1/2023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4CF8B00-EB01-4F49-8AF4-FBB4F0BC8EDC}" type="slidenum">
              <a:rPr lang="en-US"/>
              <a:pPr>
                <a:defRPr/>
              </a:pPr>
              <a:t>‹#›</a:t>
            </a:fld>
            <a:endParaRPr lang="en-US"/>
          </a:p>
        </p:txBody>
      </p:sp>
    </p:spTree>
    <p:extLst>
      <p:ext uri="{BB962C8B-B14F-4D97-AF65-F5344CB8AC3E}">
        <p14:creationId xmlns:p14="http://schemas.microsoft.com/office/powerpoint/2010/main" val="1491326774"/>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D957D8A-CC79-4E45-ADA5-9AF8CC5A1B62}" type="datetimeFigureOut">
              <a:rPr lang="en-US"/>
              <a:pPr>
                <a:defRPr/>
              </a:pPr>
              <a:t>4/1/2023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6F1220-A928-4AA7-A875-8B73C6EAE65F}" type="slidenum">
              <a:rPr lang="en-US"/>
              <a:pPr>
                <a:defRPr/>
              </a:pPr>
              <a:t>‹#›</a:t>
            </a:fld>
            <a:endParaRPr lang="en-US"/>
          </a:p>
        </p:txBody>
      </p:sp>
    </p:spTree>
    <p:extLst>
      <p:ext uri="{BB962C8B-B14F-4D97-AF65-F5344CB8AC3E}">
        <p14:creationId xmlns:p14="http://schemas.microsoft.com/office/powerpoint/2010/main" val="343289906"/>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44DD4FD-D922-438F-B635-B7A4BA62370F}" type="datetimeFigureOut">
              <a:rPr lang="en-US"/>
              <a:pPr>
                <a:defRPr/>
              </a:pPr>
              <a:t>4/1/2023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BFAA81A-63B6-4EA3-9A1D-4E8DBD4F7BDB}" type="slidenum">
              <a:rPr lang="en-US"/>
              <a:pPr>
                <a:defRPr/>
              </a:pPr>
              <a:t>‹#›</a:t>
            </a:fld>
            <a:endParaRPr lang="en-US"/>
          </a:p>
        </p:txBody>
      </p:sp>
    </p:spTree>
    <p:extLst>
      <p:ext uri="{BB962C8B-B14F-4D97-AF65-F5344CB8AC3E}">
        <p14:creationId xmlns:p14="http://schemas.microsoft.com/office/powerpoint/2010/main" val="411264828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mn-cs"/>
              </a:defRPr>
            </a:lvl1pPr>
          </a:lstStyle>
          <a:p>
            <a:pPr>
              <a:defRPr/>
            </a:pPr>
            <a:fld id="{33E3DEBC-CF17-4E58-8DED-581159DCFE42}" type="datetimeFigureOut">
              <a:rPr lang="en-US"/>
              <a:pPr>
                <a:defRPr/>
              </a:pPr>
              <a:t>4/1/2023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mn-cs"/>
              </a:defRPr>
            </a:lvl1pPr>
          </a:lstStyle>
          <a:p>
            <a:pPr>
              <a:defRPr/>
            </a:pPr>
            <a:fld id="{A9B4796C-3441-43E5-95DC-292962EAF9E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spd="med">
    <p:fade/>
  </p:transition>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92969" y="1151930"/>
            <a:ext cx="7358063" cy="232171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normAutofit/>
          </a:bodyPr>
          <a:lstStyle/>
          <a:p>
            <a:r>
              <a:t>Title Text</a:t>
            </a:r>
          </a:p>
        </p:txBody>
      </p:sp>
      <p:sp>
        <p:nvSpPr>
          <p:cNvPr id="3" name="Shape 3"/>
          <p:cNvSpPr>
            <a:spLocks noGrp="1"/>
          </p:cNvSpPr>
          <p:nvPr>
            <p:ph type="body" idx="1"/>
          </p:nvPr>
        </p:nvSpPr>
        <p:spPr>
          <a:xfrm>
            <a:off x="892969" y="3536156"/>
            <a:ext cx="7358063" cy="79474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4437983" y="6505277"/>
            <a:ext cx="301365" cy="297389"/>
          </a:xfrm>
          <a:prstGeom prst="rect">
            <a:avLst/>
          </a:prstGeom>
          <a:ln w="12700">
            <a:miter lim="400000"/>
          </a:ln>
        </p:spPr>
        <p:txBody>
          <a:bodyPr wrap="none" lIns="50800" tIns="50800" rIns="50800" bIns="50800">
            <a:spAutoFit/>
          </a:bodyPr>
          <a:lstStyle>
            <a:lvl1pPr>
              <a:defRPr sz="1266">
                <a:latin typeface="+mj-lt"/>
                <a:ea typeface="+mj-ea"/>
                <a:cs typeface="+mj-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209551156"/>
      </p:ext>
    </p:extLst>
  </p:cSld>
  <p:clrMap bg1="lt1" tx1="dk1" bg2="lt2" tx2="dk2" accent1="accent1" accent2="accent2" accent3="accent3" accent4="accent4" accent5="accent5" accent6="accent6" hlink="hlink" folHlink="folHlink"/>
  <p:sldLayoutIdLst>
    <p:sldLayoutId id="2147483798" r:id="rId1"/>
    <p:sldLayoutId id="2147483801" r:id="rId2"/>
  </p:sldLayoutIdLst>
  <p:transition spd="med"/>
  <p:txStyles>
    <p:titleStyle>
      <a:lvl1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Helvetica Light"/>
        </a:defRPr>
      </a:lvl1pPr>
      <a:lvl2pPr marL="0" marR="0" indent="160729"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Helvetica Light"/>
        </a:defRPr>
      </a:lvl2pPr>
      <a:lvl3pPr marL="0" marR="0" indent="321457"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Helvetica Light"/>
        </a:defRPr>
      </a:lvl3pPr>
      <a:lvl4pPr marL="0" marR="0" indent="482186"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Helvetica Light"/>
        </a:defRPr>
      </a:lvl4pPr>
      <a:lvl5pPr marL="0" marR="0" indent="642915"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Helvetica Light"/>
        </a:defRPr>
      </a:lvl5pPr>
      <a:lvl6pPr marL="0" marR="0" indent="803643"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Helvetica Light"/>
        </a:defRPr>
      </a:lvl6pPr>
      <a:lvl7pPr marL="0" marR="0" indent="964372"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Helvetica Light"/>
        </a:defRPr>
      </a:lvl7pPr>
      <a:lvl8pPr marL="0" marR="0" indent="1125101"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Helvetica Light"/>
        </a:defRPr>
      </a:lvl8pPr>
      <a:lvl9pPr marL="0" marR="0" indent="1285829"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Helvetica Light"/>
        </a:defRPr>
      </a:lvl9pPr>
    </p:titleStyle>
    <p:bodyStyle>
      <a:lvl1pPr marL="0" marR="0" indent="0" algn="ctr" defTabSz="410751" rtl="0" latinLnBrk="0">
        <a:lnSpc>
          <a:spcPct val="100000"/>
        </a:lnSpc>
        <a:spcBef>
          <a:spcPts val="0"/>
        </a:spcBef>
        <a:spcAft>
          <a:spcPts val="0"/>
        </a:spcAft>
        <a:buClrTx/>
        <a:buSzTx/>
        <a:buFontTx/>
        <a:buNone/>
        <a:tabLst/>
        <a:defRPr sz="2250" b="0" i="0" u="none" strike="noStrike" cap="none" spc="0" baseline="0">
          <a:ln>
            <a:noFill/>
          </a:ln>
          <a:solidFill>
            <a:srgbClr val="000000"/>
          </a:solidFill>
          <a:uFillTx/>
          <a:latin typeface="+mj-lt"/>
          <a:ea typeface="+mj-ea"/>
          <a:cs typeface="+mj-cs"/>
          <a:sym typeface="Helvetica Light"/>
        </a:defRPr>
      </a:lvl1pPr>
      <a:lvl2pPr marL="0" marR="0" indent="160729" algn="ctr" defTabSz="410751" rtl="0" latinLnBrk="0">
        <a:lnSpc>
          <a:spcPct val="100000"/>
        </a:lnSpc>
        <a:spcBef>
          <a:spcPts val="0"/>
        </a:spcBef>
        <a:spcAft>
          <a:spcPts val="0"/>
        </a:spcAft>
        <a:buClrTx/>
        <a:buSzTx/>
        <a:buFontTx/>
        <a:buNone/>
        <a:tabLst/>
        <a:defRPr sz="2250" b="0" i="0" u="none" strike="noStrike" cap="none" spc="0" baseline="0">
          <a:ln>
            <a:noFill/>
          </a:ln>
          <a:solidFill>
            <a:srgbClr val="000000"/>
          </a:solidFill>
          <a:uFillTx/>
          <a:latin typeface="+mj-lt"/>
          <a:ea typeface="+mj-ea"/>
          <a:cs typeface="+mj-cs"/>
          <a:sym typeface="Helvetica Light"/>
        </a:defRPr>
      </a:lvl2pPr>
      <a:lvl3pPr marL="0" marR="0" indent="321457" algn="ctr" defTabSz="410751" rtl="0" latinLnBrk="0">
        <a:lnSpc>
          <a:spcPct val="100000"/>
        </a:lnSpc>
        <a:spcBef>
          <a:spcPts val="0"/>
        </a:spcBef>
        <a:spcAft>
          <a:spcPts val="0"/>
        </a:spcAft>
        <a:buClrTx/>
        <a:buSzTx/>
        <a:buFontTx/>
        <a:buNone/>
        <a:tabLst/>
        <a:defRPr sz="2250" b="0" i="0" u="none" strike="noStrike" cap="none" spc="0" baseline="0">
          <a:ln>
            <a:noFill/>
          </a:ln>
          <a:solidFill>
            <a:srgbClr val="000000"/>
          </a:solidFill>
          <a:uFillTx/>
          <a:latin typeface="+mj-lt"/>
          <a:ea typeface="+mj-ea"/>
          <a:cs typeface="+mj-cs"/>
          <a:sym typeface="Helvetica Light"/>
        </a:defRPr>
      </a:lvl3pPr>
      <a:lvl4pPr marL="0" marR="0" indent="482186" algn="ctr" defTabSz="410751" rtl="0" latinLnBrk="0">
        <a:lnSpc>
          <a:spcPct val="100000"/>
        </a:lnSpc>
        <a:spcBef>
          <a:spcPts val="0"/>
        </a:spcBef>
        <a:spcAft>
          <a:spcPts val="0"/>
        </a:spcAft>
        <a:buClrTx/>
        <a:buSzTx/>
        <a:buFontTx/>
        <a:buNone/>
        <a:tabLst/>
        <a:defRPr sz="2250" b="0" i="0" u="none" strike="noStrike" cap="none" spc="0" baseline="0">
          <a:ln>
            <a:noFill/>
          </a:ln>
          <a:solidFill>
            <a:srgbClr val="000000"/>
          </a:solidFill>
          <a:uFillTx/>
          <a:latin typeface="+mj-lt"/>
          <a:ea typeface="+mj-ea"/>
          <a:cs typeface="+mj-cs"/>
          <a:sym typeface="Helvetica Light"/>
        </a:defRPr>
      </a:lvl4pPr>
      <a:lvl5pPr marL="0" marR="0" indent="642915" algn="ctr" defTabSz="410751" rtl="0" latinLnBrk="0">
        <a:lnSpc>
          <a:spcPct val="100000"/>
        </a:lnSpc>
        <a:spcBef>
          <a:spcPts val="0"/>
        </a:spcBef>
        <a:spcAft>
          <a:spcPts val="0"/>
        </a:spcAft>
        <a:buClrTx/>
        <a:buSzTx/>
        <a:buFontTx/>
        <a:buNone/>
        <a:tabLst/>
        <a:defRPr sz="2250" b="0" i="0" u="none" strike="noStrike" cap="none" spc="0" baseline="0">
          <a:ln>
            <a:noFill/>
          </a:ln>
          <a:solidFill>
            <a:srgbClr val="000000"/>
          </a:solidFill>
          <a:uFillTx/>
          <a:latin typeface="+mj-lt"/>
          <a:ea typeface="+mj-ea"/>
          <a:cs typeface="+mj-cs"/>
          <a:sym typeface="Helvetica Light"/>
        </a:defRPr>
      </a:lvl5pPr>
      <a:lvl6pPr marL="0" marR="0" indent="803643" algn="ctr" defTabSz="410751" rtl="0" latinLnBrk="0">
        <a:lnSpc>
          <a:spcPct val="100000"/>
        </a:lnSpc>
        <a:spcBef>
          <a:spcPts val="0"/>
        </a:spcBef>
        <a:spcAft>
          <a:spcPts val="0"/>
        </a:spcAft>
        <a:buClrTx/>
        <a:buSzTx/>
        <a:buFontTx/>
        <a:buNone/>
        <a:tabLst/>
        <a:defRPr sz="2250" b="0" i="0" u="none" strike="noStrike" cap="none" spc="0" baseline="0">
          <a:ln>
            <a:noFill/>
          </a:ln>
          <a:solidFill>
            <a:srgbClr val="000000"/>
          </a:solidFill>
          <a:uFillTx/>
          <a:latin typeface="+mj-lt"/>
          <a:ea typeface="+mj-ea"/>
          <a:cs typeface="+mj-cs"/>
          <a:sym typeface="Helvetica Light"/>
        </a:defRPr>
      </a:lvl6pPr>
      <a:lvl7pPr marL="0" marR="0" indent="964372" algn="ctr" defTabSz="410751" rtl="0" latinLnBrk="0">
        <a:lnSpc>
          <a:spcPct val="100000"/>
        </a:lnSpc>
        <a:spcBef>
          <a:spcPts val="0"/>
        </a:spcBef>
        <a:spcAft>
          <a:spcPts val="0"/>
        </a:spcAft>
        <a:buClrTx/>
        <a:buSzTx/>
        <a:buFontTx/>
        <a:buNone/>
        <a:tabLst/>
        <a:defRPr sz="2250" b="0" i="0" u="none" strike="noStrike" cap="none" spc="0" baseline="0">
          <a:ln>
            <a:noFill/>
          </a:ln>
          <a:solidFill>
            <a:srgbClr val="000000"/>
          </a:solidFill>
          <a:uFillTx/>
          <a:latin typeface="+mj-lt"/>
          <a:ea typeface="+mj-ea"/>
          <a:cs typeface="+mj-cs"/>
          <a:sym typeface="Helvetica Light"/>
        </a:defRPr>
      </a:lvl7pPr>
      <a:lvl8pPr marL="0" marR="0" indent="1125101" algn="ctr" defTabSz="410751" rtl="0" latinLnBrk="0">
        <a:lnSpc>
          <a:spcPct val="100000"/>
        </a:lnSpc>
        <a:spcBef>
          <a:spcPts val="0"/>
        </a:spcBef>
        <a:spcAft>
          <a:spcPts val="0"/>
        </a:spcAft>
        <a:buClrTx/>
        <a:buSzTx/>
        <a:buFontTx/>
        <a:buNone/>
        <a:tabLst/>
        <a:defRPr sz="2250" b="0" i="0" u="none" strike="noStrike" cap="none" spc="0" baseline="0">
          <a:ln>
            <a:noFill/>
          </a:ln>
          <a:solidFill>
            <a:srgbClr val="000000"/>
          </a:solidFill>
          <a:uFillTx/>
          <a:latin typeface="+mj-lt"/>
          <a:ea typeface="+mj-ea"/>
          <a:cs typeface="+mj-cs"/>
          <a:sym typeface="Helvetica Light"/>
        </a:defRPr>
      </a:lvl8pPr>
      <a:lvl9pPr marL="0" marR="0" indent="1285829" algn="ctr" defTabSz="410751" rtl="0" latinLnBrk="0">
        <a:lnSpc>
          <a:spcPct val="100000"/>
        </a:lnSpc>
        <a:spcBef>
          <a:spcPts val="0"/>
        </a:spcBef>
        <a:spcAft>
          <a:spcPts val="0"/>
        </a:spcAft>
        <a:buClrTx/>
        <a:buSzTx/>
        <a:buFontTx/>
        <a:buNone/>
        <a:tabLst/>
        <a:defRPr sz="2250" b="0" i="0" u="none" strike="noStrike" cap="none" spc="0" baseline="0">
          <a:ln>
            <a:noFill/>
          </a:ln>
          <a:solidFill>
            <a:srgbClr val="000000"/>
          </a:solidFill>
          <a:uFillTx/>
          <a:latin typeface="+mj-lt"/>
          <a:ea typeface="+mj-ea"/>
          <a:cs typeface="+mj-cs"/>
          <a:sym typeface="Helvetica Light"/>
        </a:defRPr>
      </a:lvl9pPr>
    </p:bodyStyle>
    <p:otherStyle>
      <a:lvl1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92969" y="1151930"/>
            <a:ext cx="7358063" cy="232171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normAutofit/>
          </a:bodyPr>
          <a:lstStyle/>
          <a:p>
            <a:r>
              <a:t>Title Text</a:t>
            </a:r>
          </a:p>
        </p:txBody>
      </p:sp>
      <p:sp>
        <p:nvSpPr>
          <p:cNvPr id="3" name="Shape 3"/>
          <p:cNvSpPr>
            <a:spLocks noGrp="1"/>
          </p:cNvSpPr>
          <p:nvPr>
            <p:ph type="body" idx="1"/>
          </p:nvPr>
        </p:nvSpPr>
        <p:spPr>
          <a:xfrm>
            <a:off x="892969" y="3536156"/>
            <a:ext cx="7358063" cy="79474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4437983" y="6505277"/>
            <a:ext cx="304571" cy="297389"/>
          </a:xfrm>
          <a:prstGeom prst="rect">
            <a:avLst/>
          </a:prstGeom>
          <a:ln w="12700">
            <a:miter lim="400000"/>
          </a:ln>
        </p:spPr>
        <p:txBody>
          <a:bodyPr wrap="none" lIns="50800" tIns="50800" rIns="50800" bIns="50800">
            <a:spAutoFit/>
          </a:bodyPr>
          <a:lstStyle>
            <a:lvl1pPr>
              <a:defRPr sz="1266">
                <a:latin typeface="+mj-lt"/>
                <a:ea typeface="+mj-ea"/>
                <a:cs typeface="+mj-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1277347347"/>
      </p:ext>
    </p:extLst>
  </p:cSld>
  <p:clrMap bg1="lt1" tx1="dk1" bg2="lt2" tx2="dk2" accent1="accent1" accent2="accent2" accent3="accent3" accent4="accent4" accent5="accent5" accent6="accent6" hlink="hlink" folHlink="folHlink"/>
  <p:sldLayoutIdLst>
    <p:sldLayoutId id="2147483800" r:id="rId1"/>
  </p:sldLayoutIdLst>
  <p:transition spd="med"/>
  <p:txStyles>
    <p:titleStyle>
      <a:lvl1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Helvetica Light"/>
        </a:defRPr>
      </a:lvl1pPr>
      <a:lvl2pPr marL="0" marR="0" indent="160729"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Helvetica Light"/>
        </a:defRPr>
      </a:lvl2pPr>
      <a:lvl3pPr marL="0" marR="0" indent="321457"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Helvetica Light"/>
        </a:defRPr>
      </a:lvl3pPr>
      <a:lvl4pPr marL="0" marR="0" indent="482186"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Helvetica Light"/>
        </a:defRPr>
      </a:lvl4pPr>
      <a:lvl5pPr marL="0" marR="0" indent="642915"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Helvetica Light"/>
        </a:defRPr>
      </a:lvl5pPr>
      <a:lvl6pPr marL="0" marR="0" indent="803643"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Helvetica Light"/>
        </a:defRPr>
      </a:lvl6pPr>
      <a:lvl7pPr marL="0" marR="0" indent="964372"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Helvetica Light"/>
        </a:defRPr>
      </a:lvl7pPr>
      <a:lvl8pPr marL="0" marR="0" indent="1125101"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Helvetica Light"/>
        </a:defRPr>
      </a:lvl8pPr>
      <a:lvl9pPr marL="0" marR="0" indent="1285829"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Helvetica Light"/>
        </a:defRPr>
      </a:lvl9pPr>
    </p:titleStyle>
    <p:bodyStyle>
      <a:lvl1pPr marL="0" marR="0" indent="0" algn="ctr" defTabSz="410751" rtl="0" latinLnBrk="0">
        <a:lnSpc>
          <a:spcPct val="100000"/>
        </a:lnSpc>
        <a:spcBef>
          <a:spcPts val="0"/>
        </a:spcBef>
        <a:spcAft>
          <a:spcPts val="0"/>
        </a:spcAft>
        <a:buClrTx/>
        <a:buSzTx/>
        <a:buFontTx/>
        <a:buNone/>
        <a:tabLst/>
        <a:defRPr sz="2250" b="0" i="0" u="none" strike="noStrike" cap="none" spc="0" baseline="0">
          <a:ln>
            <a:noFill/>
          </a:ln>
          <a:solidFill>
            <a:srgbClr val="000000"/>
          </a:solidFill>
          <a:uFillTx/>
          <a:latin typeface="+mj-lt"/>
          <a:ea typeface="+mj-ea"/>
          <a:cs typeface="+mj-cs"/>
          <a:sym typeface="Helvetica Light"/>
        </a:defRPr>
      </a:lvl1pPr>
      <a:lvl2pPr marL="0" marR="0" indent="160729" algn="ctr" defTabSz="410751" rtl="0" latinLnBrk="0">
        <a:lnSpc>
          <a:spcPct val="100000"/>
        </a:lnSpc>
        <a:spcBef>
          <a:spcPts val="0"/>
        </a:spcBef>
        <a:spcAft>
          <a:spcPts val="0"/>
        </a:spcAft>
        <a:buClrTx/>
        <a:buSzTx/>
        <a:buFontTx/>
        <a:buNone/>
        <a:tabLst/>
        <a:defRPr sz="2250" b="0" i="0" u="none" strike="noStrike" cap="none" spc="0" baseline="0">
          <a:ln>
            <a:noFill/>
          </a:ln>
          <a:solidFill>
            <a:srgbClr val="000000"/>
          </a:solidFill>
          <a:uFillTx/>
          <a:latin typeface="+mj-lt"/>
          <a:ea typeface="+mj-ea"/>
          <a:cs typeface="+mj-cs"/>
          <a:sym typeface="Helvetica Light"/>
        </a:defRPr>
      </a:lvl2pPr>
      <a:lvl3pPr marL="0" marR="0" indent="321457" algn="ctr" defTabSz="410751" rtl="0" latinLnBrk="0">
        <a:lnSpc>
          <a:spcPct val="100000"/>
        </a:lnSpc>
        <a:spcBef>
          <a:spcPts val="0"/>
        </a:spcBef>
        <a:spcAft>
          <a:spcPts val="0"/>
        </a:spcAft>
        <a:buClrTx/>
        <a:buSzTx/>
        <a:buFontTx/>
        <a:buNone/>
        <a:tabLst/>
        <a:defRPr sz="2250" b="0" i="0" u="none" strike="noStrike" cap="none" spc="0" baseline="0">
          <a:ln>
            <a:noFill/>
          </a:ln>
          <a:solidFill>
            <a:srgbClr val="000000"/>
          </a:solidFill>
          <a:uFillTx/>
          <a:latin typeface="+mj-lt"/>
          <a:ea typeface="+mj-ea"/>
          <a:cs typeface="+mj-cs"/>
          <a:sym typeface="Helvetica Light"/>
        </a:defRPr>
      </a:lvl3pPr>
      <a:lvl4pPr marL="0" marR="0" indent="482186" algn="ctr" defTabSz="410751" rtl="0" latinLnBrk="0">
        <a:lnSpc>
          <a:spcPct val="100000"/>
        </a:lnSpc>
        <a:spcBef>
          <a:spcPts val="0"/>
        </a:spcBef>
        <a:spcAft>
          <a:spcPts val="0"/>
        </a:spcAft>
        <a:buClrTx/>
        <a:buSzTx/>
        <a:buFontTx/>
        <a:buNone/>
        <a:tabLst/>
        <a:defRPr sz="2250" b="0" i="0" u="none" strike="noStrike" cap="none" spc="0" baseline="0">
          <a:ln>
            <a:noFill/>
          </a:ln>
          <a:solidFill>
            <a:srgbClr val="000000"/>
          </a:solidFill>
          <a:uFillTx/>
          <a:latin typeface="+mj-lt"/>
          <a:ea typeface="+mj-ea"/>
          <a:cs typeface="+mj-cs"/>
          <a:sym typeface="Helvetica Light"/>
        </a:defRPr>
      </a:lvl4pPr>
      <a:lvl5pPr marL="0" marR="0" indent="642915" algn="ctr" defTabSz="410751" rtl="0" latinLnBrk="0">
        <a:lnSpc>
          <a:spcPct val="100000"/>
        </a:lnSpc>
        <a:spcBef>
          <a:spcPts val="0"/>
        </a:spcBef>
        <a:spcAft>
          <a:spcPts val="0"/>
        </a:spcAft>
        <a:buClrTx/>
        <a:buSzTx/>
        <a:buFontTx/>
        <a:buNone/>
        <a:tabLst/>
        <a:defRPr sz="2250" b="0" i="0" u="none" strike="noStrike" cap="none" spc="0" baseline="0">
          <a:ln>
            <a:noFill/>
          </a:ln>
          <a:solidFill>
            <a:srgbClr val="000000"/>
          </a:solidFill>
          <a:uFillTx/>
          <a:latin typeface="+mj-lt"/>
          <a:ea typeface="+mj-ea"/>
          <a:cs typeface="+mj-cs"/>
          <a:sym typeface="Helvetica Light"/>
        </a:defRPr>
      </a:lvl5pPr>
      <a:lvl6pPr marL="0" marR="0" indent="803643" algn="ctr" defTabSz="410751" rtl="0" latinLnBrk="0">
        <a:lnSpc>
          <a:spcPct val="100000"/>
        </a:lnSpc>
        <a:spcBef>
          <a:spcPts val="0"/>
        </a:spcBef>
        <a:spcAft>
          <a:spcPts val="0"/>
        </a:spcAft>
        <a:buClrTx/>
        <a:buSzTx/>
        <a:buFontTx/>
        <a:buNone/>
        <a:tabLst/>
        <a:defRPr sz="2250" b="0" i="0" u="none" strike="noStrike" cap="none" spc="0" baseline="0">
          <a:ln>
            <a:noFill/>
          </a:ln>
          <a:solidFill>
            <a:srgbClr val="000000"/>
          </a:solidFill>
          <a:uFillTx/>
          <a:latin typeface="+mj-lt"/>
          <a:ea typeface="+mj-ea"/>
          <a:cs typeface="+mj-cs"/>
          <a:sym typeface="Helvetica Light"/>
        </a:defRPr>
      </a:lvl6pPr>
      <a:lvl7pPr marL="0" marR="0" indent="964372" algn="ctr" defTabSz="410751" rtl="0" latinLnBrk="0">
        <a:lnSpc>
          <a:spcPct val="100000"/>
        </a:lnSpc>
        <a:spcBef>
          <a:spcPts val="0"/>
        </a:spcBef>
        <a:spcAft>
          <a:spcPts val="0"/>
        </a:spcAft>
        <a:buClrTx/>
        <a:buSzTx/>
        <a:buFontTx/>
        <a:buNone/>
        <a:tabLst/>
        <a:defRPr sz="2250" b="0" i="0" u="none" strike="noStrike" cap="none" spc="0" baseline="0">
          <a:ln>
            <a:noFill/>
          </a:ln>
          <a:solidFill>
            <a:srgbClr val="000000"/>
          </a:solidFill>
          <a:uFillTx/>
          <a:latin typeface="+mj-lt"/>
          <a:ea typeface="+mj-ea"/>
          <a:cs typeface="+mj-cs"/>
          <a:sym typeface="Helvetica Light"/>
        </a:defRPr>
      </a:lvl7pPr>
      <a:lvl8pPr marL="0" marR="0" indent="1125101" algn="ctr" defTabSz="410751" rtl="0" latinLnBrk="0">
        <a:lnSpc>
          <a:spcPct val="100000"/>
        </a:lnSpc>
        <a:spcBef>
          <a:spcPts val="0"/>
        </a:spcBef>
        <a:spcAft>
          <a:spcPts val="0"/>
        </a:spcAft>
        <a:buClrTx/>
        <a:buSzTx/>
        <a:buFontTx/>
        <a:buNone/>
        <a:tabLst/>
        <a:defRPr sz="2250" b="0" i="0" u="none" strike="noStrike" cap="none" spc="0" baseline="0">
          <a:ln>
            <a:noFill/>
          </a:ln>
          <a:solidFill>
            <a:srgbClr val="000000"/>
          </a:solidFill>
          <a:uFillTx/>
          <a:latin typeface="+mj-lt"/>
          <a:ea typeface="+mj-ea"/>
          <a:cs typeface="+mj-cs"/>
          <a:sym typeface="Helvetica Light"/>
        </a:defRPr>
      </a:lvl8pPr>
      <a:lvl9pPr marL="0" marR="0" indent="1285829" algn="ctr" defTabSz="410751" rtl="0" latinLnBrk="0">
        <a:lnSpc>
          <a:spcPct val="100000"/>
        </a:lnSpc>
        <a:spcBef>
          <a:spcPts val="0"/>
        </a:spcBef>
        <a:spcAft>
          <a:spcPts val="0"/>
        </a:spcAft>
        <a:buClrTx/>
        <a:buSzTx/>
        <a:buFontTx/>
        <a:buNone/>
        <a:tabLst/>
        <a:defRPr sz="2250" b="0" i="0" u="none" strike="noStrike" cap="none" spc="0" baseline="0">
          <a:ln>
            <a:noFill/>
          </a:ln>
          <a:solidFill>
            <a:srgbClr val="000000"/>
          </a:solidFill>
          <a:uFillTx/>
          <a:latin typeface="+mj-lt"/>
          <a:ea typeface="+mj-ea"/>
          <a:cs typeface="+mj-cs"/>
          <a:sym typeface="Helvetica Light"/>
        </a:defRPr>
      </a:lvl9pPr>
    </p:bodyStyle>
    <p:otherStyle>
      <a:lvl1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jpeg"/><Relationship Id="rId7" Type="http://schemas.openxmlformats.org/officeDocument/2006/relationships/diagramColors" Target="../diagrams/colors2.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jpeg"/><Relationship Id="rId7" Type="http://schemas.openxmlformats.org/officeDocument/2006/relationships/diagramColors" Target="../diagrams/colors3.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jpe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image" Target="../media/image3.jpeg"/><Relationship Id="rId7"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5.emf"/><Relationship Id="rId5" Type="http://schemas.openxmlformats.org/officeDocument/2006/relationships/image" Target="../media/image44.png"/><Relationship Id="rId4" Type="http://schemas.openxmlformats.org/officeDocument/2006/relationships/image" Target="../media/image4.png"/><Relationship Id="rId9" Type="http://schemas.openxmlformats.org/officeDocument/2006/relationships/image" Target="../media/image48.emf"/></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3.jpeg"/><Relationship Id="rId7" Type="http://schemas.openxmlformats.org/officeDocument/2006/relationships/image" Target="../media/image53.em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emf"/><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emf"/><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1.tiff"/><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2.jpeg"/><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20.png"/><Relationship Id="rId3" Type="http://schemas.openxmlformats.org/officeDocument/2006/relationships/image" Target="../media/image3.jpeg"/><Relationship Id="rId7" Type="http://schemas.openxmlformats.org/officeDocument/2006/relationships/image" Target="../media/image14.emf"/><Relationship Id="rId12" Type="http://schemas.openxmlformats.org/officeDocument/2006/relationships/image" Target="../media/image19.svg"/><Relationship Id="rId2" Type="http://schemas.openxmlformats.org/officeDocument/2006/relationships/notesSlide" Target="../notesSlides/notesSlide5.xml"/><Relationship Id="rId16" Type="http://schemas.openxmlformats.org/officeDocument/2006/relationships/image" Target="../media/image23.svg"/><Relationship Id="rId1" Type="http://schemas.openxmlformats.org/officeDocument/2006/relationships/slideLayout" Target="../slideLayouts/slideLayout12.xml"/><Relationship Id="rId6" Type="http://schemas.openxmlformats.org/officeDocument/2006/relationships/image" Target="../media/image13.emf"/><Relationship Id="rId11" Type="http://schemas.openxmlformats.org/officeDocument/2006/relationships/image" Target="../media/image18.png"/><Relationship Id="rId5" Type="http://schemas.openxmlformats.org/officeDocument/2006/relationships/image" Target="../media/image12.emf"/><Relationship Id="rId15" Type="http://schemas.openxmlformats.org/officeDocument/2006/relationships/image" Target="../media/image22.png"/><Relationship Id="rId10" Type="http://schemas.openxmlformats.org/officeDocument/2006/relationships/image" Target="../media/image17.svg"/><Relationship Id="rId4" Type="http://schemas.openxmlformats.org/officeDocument/2006/relationships/image" Target="../media/image4.png"/><Relationship Id="rId9" Type="http://schemas.openxmlformats.org/officeDocument/2006/relationships/image" Target="../media/image16.png"/><Relationship Id="rId14" Type="http://schemas.openxmlformats.org/officeDocument/2006/relationships/image" Target="../media/image21.svg"/></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3.jpe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3.jpeg"/><Relationship Id="rId7" Type="http://schemas.openxmlformats.org/officeDocument/2006/relationships/image" Target="../media/image28.emf"/><Relationship Id="rId12"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7.emf"/><Relationship Id="rId11" Type="http://schemas.openxmlformats.org/officeDocument/2006/relationships/image" Target="../media/image32.svg"/><Relationship Id="rId5" Type="http://schemas.openxmlformats.org/officeDocument/2006/relationships/image" Target="../media/image26.emf"/><Relationship Id="rId10" Type="http://schemas.openxmlformats.org/officeDocument/2006/relationships/image" Target="../media/image31.png"/><Relationship Id="rId4" Type="http://schemas.openxmlformats.org/officeDocument/2006/relationships/image" Target="../media/image4.png"/><Relationship Id="rId9" Type="http://schemas.openxmlformats.org/officeDocument/2006/relationships/image" Target="../media/image30.sv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over_0531B"/>
          <p:cNvPicPr>
            <a:picLocks noChangeAspect="1" noChangeArrowheads="1"/>
          </p:cNvPicPr>
          <p:nvPr/>
        </p:nvPicPr>
        <p:blipFill>
          <a:blip r:embed="rId3">
            <a:extLst>
              <a:ext uri="{28A0092B-C50C-407E-A947-70E740481C1C}">
                <a14:useLocalDpi xmlns:a14="http://schemas.microsoft.com/office/drawing/2010/main" val="0"/>
              </a:ext>
            </a:extLst>
          </a:blip>
          <a:srcRect b="80653"/>
          <a:stretch>
            <a:fillRect/>
          </a:stretch>
        </p:blipFill>
        <p:spPr bwMode="hidden">
          <a:xfrm>
            <a:off x="1588" y="6553200"/>
            <a:ext cx="914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2" descr="Cover_0531B"/>
          <p:cNvPicPr>
            <a:picLocks noChangeAspect="1" noChangeArrowheads="1"/>
          </p:cNvPicPr>
          <p:nvPr/>
        </p:nvPicPr>
        <p:blipFill>
          <a:blip r:embed="rId3">
            <a:extLst>
              <a:ext uri="{28A0092B-C50C-407E-A947-70E740481C1C}">
                <a14:useLocalDpi xmlns:a14="http://schemas.microsoft.com/office/drawing/2010/main" val="0"/>
              </a:ext>
            </a:extLst>
          </a:blip>
          <a:srcRect b="80653"/>
          <a:stretch>
            <a:fillRect/>
          </a:stretch>
        </p:blipFill>
        <p:spPr bwMode="hidden">
          <a:xfrm>
            <a:off x="0" y="143991"/>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5" name="Rectangle 10"/>
          <p:cNvSpPr>
            <a:spLocks noChangeArrowheads="1"/>
          </p:cNvSpPr>
          <p:nvPr/>
        </p:nvSpPr>
        <p:spPr bwMode="auto">
          <a:xfrm>
            <a:off x="609600" y="6591300"/>
            <a:ext cx="7772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i="1" dirty="0">
                <a:solidFill>
                  <a:schemeClr val="bg1"/>
                </a:solidFill>
              </a:rPr>
              <a:t>Applied </a:t>
            </a:r>
            <a:r>
              <a:rPr lang="en-US" altLang="en-US" sz="1200" b="1" i="1" dirty="0" err="1">
                <a:solidFill>
                  <a:schemeClr val="bg1"/>
                </a:solidFill>
              </a:rPr>
              <a:t>Chemsitry</a:t>
            </a:r>
            <a:r>
              <a:rPr lang="en-US" altLang="en-US" sz="1200" b="1" i="1" dirty="0">
                <a:solidFill>
                  <a:schemeClr val="bg1"/>
                </a:solidFill>
              </a:rPr>
              <a:t> and Engineering Research Centre of Excellence (ACER </a:t>
            </a:r>
            <a:r>
              <a:rPr lang="en-US" altLang="en-US" sz="1200" b="1" i="1" dirty="0" err="1">
                <a:solidFill>
                  <a:schemeClr val="bg1"/>
                </a:solidFill>
              </a:rPr>
              <a:t>CoE</a:t>
            </a:r>
            <a:r>
              <a:rPr lang="en-US" altLang="en-US" sz="1200" b="1" i="1" dirty="0">
                <a:solidFill>
                  <a:schemeClr val="bg1"/>
                </a:solidFill>
              </a:rPr>
              <a:t>)</a:t>
            </a:r>
          </a:p>
        </p:txBody>
      </p:sp>
      <p:sp>
        <p:nvSpPr>
          <p:cNvPr id="15377" name="Slide Number Placeholder 24"/>
          <p:cNvSpPr>
            <a:spLocks noGrp="1"/>
          </p:cNvSpPr>
          <p:nvPr>
            <p:ph type="sldNum" sz="quarter" idx="12"/>
          </p:nvPr>
        </p:nvSpPr>
        <p:spPr bwMode="auto">
          <a:xfrm>
            <a:off x="7010400" y="6630988"/>
            <a:ext cx="2133600" cy="225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EA2C69DF-BA2D-45BB-9A15-DA3AB73A569D}" type="slidenum">
              <a:rPr lang="en-US" altLang="en-US" sz="1200" b="1" smtClean="0">
                <a:solidFill>
                  <a:schemeClr val="bg1"/>
                </a:solidFill>
                <a:latin typeface="Arial" pitchFamily="34" charset="0"/>
              </a:rPr>
              <a:pPr eaLnBrk="1" hangingPunct="1">
                <a:spcBef>
                  <a:spcPct val="0"/>
                </a:spcBef>
                <a:buFontTx/>
                <a:buNone/>
              </a:pPr>
              <a:t>1</a:t>
            </a:fld>
            <a:endParaRPr lang="en-US" altLang="en-US" sz="1200" b="1" dirty="0">
              <a:solidFill>
                <a:schemeClr val="bg1"/>
              </a:solidFill>
              <a:latin typeface="Arial" pitchFamily="34" charset="0"/>
            </a:endParaRPr>
          </a:p>
        </p:txBody>
      </p:sp>
      <p:sp>
        <p:nvSpPr>
          <p:cNvPr id="15382" name="Rectangle 7"/>
          <p:cNvSpPr>
            <a:spLocks noChangeArrowheads="1"/>
          </p:cNvSpPr>
          <p:nvPr/>
        </p:nvSpPr>
        <p:spPr bwMode="auto">
          <a:xfrm>
            <a:off x="-685800" y="5121735"/>
            <a:ext cx="92171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None/>
            </a:pPr>
            <a:r>
              <a:rPr lang="en-US" altLang="en-US" sz="2800" b="1" dirty="0">
                <a:solidFill>
                  <a:srgbClr val="0A075A"/>
                </a:solidFill>
                <a:effectLst>
                  <a:outerShdw blurRad="38100" dist="38100" dir="2700000" algn="tl">
                    <a:srgbClr val="000000">
                      <a:alpha val="43137"/>
                    </a:srgbClr>
                  </a:outerShdw>
                </a:effectLst>
                <a:latin typeface="Arial" pitchFamily="34" charset="0"/>
              </a:rPr>
              <a:t> Youssef Belmabkhout</a:t>
            </a:r>
            <a:endParaRPr lang="en-US" altLang="en-US" sz="2800" b="1" dirty="0">
              <a:solidFill>
                <a:srgbClr val="000000"/>
              </a:solidFill>
              <a:effectLst>
                <a:outerShdw blurRad="38100" dist="38100" dir="2700000" algn="tl">
                  <a:srgbClr val="000000">
                    <a:alpha val="43137"/>
                  </a:srgbClr>
                </a:outerShdw>
              </a:effectLst>
              <a:latin typeface="Arial" pitchFamily="34" charset="0"/>
            </a:endParaRPr>
          </a:p>
        </p:txBody>
      </p:sp>
      <p:pic>
        <p:nvPicPr>
          <p:cNvPr id="20" name="ODRAUX0-filtered.jpeg"/>
          <p:cNvPicPr>
            <a:picLocks noChangeAspect="1"/>
          </p:cNvPicPr>
          <p:nvPr/>
        </p:nvPicPr>
        <p:blipFill>
          <a:blip r:embed="rId4"/>
          <a:srcRect t="9737" b="9737"/>
          <a:stretch>
            <a:fillRect/>
          </a:stretch>
        </p:blipFill>
        <p:spPr>
          <a:xfrm>
            <a:off x="76201" y="2086181"/>
            <a:ext cx="9067799" cy="3084100"/>
          </a:xfrm>
          <a:prstGeom prst="rect">
            <a:avLst/>
          </a:prstGeom>
          <a:ln w="12700">
            <a:miter lim="400000"/>
          </a:ln>
        </p:spPr>
      </p:pic>
      <p:pic>
        <p:nvPicPr>
          <p:cNvPr id="21" name="globe.png"/>
          <p:cNvPicPr>
            <a:picLocks noChangeAspect="1"/>
          </p:cNvPicPr>
          <p:nvPr/>
        </p:nvPicPr>
        <p:blipFill>
          <a:blip r:embed="rId5">
            <a:alphaModFix amt="68453"/>
          </a:blip>
          <a:stretch>
            <a:fillRect/>
          </a:stretch>
        </p:blipFill>
        <p:spPr>
          <a:xfrm>
            <a:off x="152400" y="2127243"/>
            <a:ext cx="3418018" cy="2987009"/>
          </a:xfrm>
          <a:prstGeom prst="rect">
            <a:avLst/>
          </a:prstGeom>
          <a:ln w="12700">
            <a:miter lim="400000"/>
          </a:ln>
        </p:spPr>
      </p:pic>
      <p:sp>
        <p:nvSpPr>
          <p:cNvPr id="16" name="Rectangle 10"/>
          <p:cNvSpPr>
            <a:spLocks noChangeArrowheads="1"/>
          </p:cNvSpPr>
          <p:nvPr/>
        </p:nvSpPr>
        <p:spPr bwMode="auto">
          <a:xfrm>
            <a:off x="-38100" y="477432"/>
            <a:ext cx="9067798" cy="1649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marL="0" marR="0" algn="ctr">
              <a:lnSpc>
                <a:spcPct val="107000"/>
              </a:lnSpc>
              <a:spcBef>
                <a:spcPts val="0"/>
              </a:spcBef>
              <a:spcAft>
                <a:spcPts val="800"/>
              </a:spcAft>
              <a:buNone/>
            </a:pPr>
            <a:r>
              <a:rPr lang="en-US" b="1" dirty="0">
                <a:latin typeface="Arial" panose="020B0604020202020204" pitchFamily="34" charset="0"/>
                <a:ea typeface="Calibri" panose="020F0502020204030204" pitchFamily="34" charset="0"/>
              </a:rPr>
              <a:t>Disruptive technologies for promoting energy efficiency. Can the use of fossil fuels be environmentally sustainable? </a:t>
            </a:r>
            <a:endParaRPr lang="en-US" dirty="0">
              <a:latin typeface="Arial" panose="020B0604020202020204" pitchFamily="34" charset="0"/>
              <a:ea typeface="Calibri" panose="020F0502020204030204" pitchFamily="34" charset="0"/>
            </a:endParaRPr>
          </a:p>
        </p:txBody>
      </p:sp>
      <p:sp>
        <p:nvSpPr>
          <p:cNvPr id="2" name="TextBox 1"/>
          <p:cNvSpPr txBox="1"/>
          <p:nvPr/>
        </p:nvSpPr>
        <p:spPr>
          <a:xfrm>
            <a:off x="1752600" y="5750778"/>
            <a:ext cx="4725205" cy="830997"/>
          </a:xfrm>
          <a:prstGeom prst="rect">
            <a:avLst/>
          </a:prstGeom>
          <a:noFill/>
        </p:spPr>
        <p:txBody>
          <a:bodyPr wrap="square" rtlCol="0">
            <a:spAutoFit/>
          </a:bodyPr>
          <a:lstStyle/>
          <a:p>
            <a:r>
              <a:rPr lang="en-US" sz="2400" b="1" dirty="0">
                <a:solidFill>
                  <a:srgbClr val="7030A0"/>
                </a:solidFill>
                <a:effectLst>
                  <a:outerShdw blurRad="38100" dist="38100" dir="2700000" algn="tl">
                    <a:srgbClr val="000000">
                      <a:alpha val="43137"/>
                    </a:srgbClr>
                  </a:outerShdw>
                </a:effectLst>
                <a:latin typeface="Arial" panose="020B0604020202020204" pitchFamily="34" charset="0"/>
              </a:rPr>
              <a:t>Laufer Energy Symposium</a:t>
            </a:r>
          </a:p>
          <a:p>
            <a:r>
              <a:rPr lang="en-US" sz="2400" b="1" dirty="0">
                <a:solidFill>
                  <a:srgbClr val="7030A0"/>
                </a:solidFill>
                <a:effectLst>
                  <a:outerShdw blurRad="38100" dist="38100" dir="2700000" algn="tl">
                    <a:srgbClr val="000000">
                      <a:alpha val="43137"/>
                    </a:srgbClr>
                  </a:outerShdw>
                </a:effectLst>
                <a:latin typeface="Arial" panose="020B0604020202020204" pitchFamily="34" charset="0"/>
              </a:rPr>
              <a:t>April 1</a:t>
            </a:r>
            <a:r>
              <a:rPr lang="en-US" sz="2400" b="1" baseline="30000" dirty="0">
                <a:solidFill>
                  <a:srgbClr val="7030A0"/>
                </a:solidFill>
                <a:effectLst>
                  <a:outerShdw blurRad="38100" dist="38100" dir="2700000" algn="tl">
                    <a:srgbClr val="000000">
                      <a:alpha val="43137"/>
                    </a:srgbClr>
                  </a:outerShdw>
                </a:effectLst>
                <a:latin typeface="Arial" panose="020B0604020202020204" pitchFamily="34" charset="0"/>
              </a:rPr>
              <a:t>st</a:t>
            </a:r>
            <a:r>
              <a:rPr lang="en-US" sz="2400" b="1" dirty="0">
                <a:solidFill>
                  <a:srgbClr val="7030A0"/>
                </a:solidFill>
                <a:effectLst>
                  <a:outerShdw blurRad="38100" dist="38100" dir="2700000" algn="tl">
                    <a:srgbClr val="000000">
                      <a:alpha val="43137"/>
                    </a:srgbClr>
                  </a:outerShdw>
                </a:effectLst>
                <a:latin typeface="Arial" panose="020B0604020202020204" pitchFamily="34" charset="0"/>
              </a:rPr>
              <a:t> , 2023</a:t>
            </a:r>
          </a:p>
        </p:txBody>
      </p:sp>
      <p:pic>
        <p:nvPicPr>
          <p:cNvPr id="3" name="Picture 2" descr="Logo, company name&#10;&#10;Description automatically generated">
            <a:extLst>
              <a:ext uri="{FF2B5EF4-FFF2-40B4-BE49-F238E27FC236}">
                <a16:creationId xmlns:a16="http://schemas.microsoft.com/office/drawing/2014/main" id="{378FC6BF-0FD7-1C2F-EF26-33B7A8318857}"/>
              </a:ext>
            </a:extLst>
          </p:cNvPr>
          <p:cNvPicPr>
            <a:picLocks noChangeAspect="1"/>
          </p:cNvPicPr>
          <p:nvPr/>
        </p:nvPicPr>
        <p:blipFill rotWithShape="1">
          <a:blip r:embed="rId6">
            <a:extLst>
              <a:ext uri="{28A0092B-C50C-407E-A947-70E740481C1C}">
                <a14:useLocalDpi xmlns:a14="http://schemas.microsoft.com/office/drawing/2010/main" val="0"/>
              </a:ext>
            </a:extLst>
          </a:blip>
          <a:srcRect l="13770" t="20548" r="14746" b="25684"/>
          <a:stretch/>
        </p:blipFill>
        <p:spPr>
          <a:xfrm>
            <a:off x="7169215" y="5227461"/>
            <a:ext cx="1864046" cy="1322055"/>
          </a:xfrm>
          <a:prstGeom prst="rect">
            <a:avLst/>
          </a:prstGeom>
        </p:spPr>
      </p:pic>
      <p:pic>
        <p:nvPicPr>
          <p:cNvPr id="5" name="Picture 4">
            <a:extLst>
              <a:ext uri="{FF2B5EF4-FFF2-40B4-BE49-F238E27FC236}">
                <a16:creationId xmlns:a16="http://schemas.microsoft.com/office/drawing/2014/main" id="{79162AB5-D3B4-5552-FE62-0FF584912859}"/>
              </a:ext>
            </a:extLst>
          </p:cNvPr>
          <p:cNvPicPr>
            <a:picLocks noChangeAspect="1"/>
          </p:cNvPicPr>
          <p:nvPr/>
        </p:nvPicPr>
        <p:blipFill>
          <a:blip r:embed="rId7"/>
          <a:stretch>
            <a:fillRect/>
          </a:stretch>
        </p:blipFill>
        <p:spPr>
          <a:xfrm>
            <a:off x="17417" y="5187449"/>
            <a:ext cx="1418204" cy="1322055"/>
          </a:xfrm>
          <a:prstGeom prst="rect">
            <a:avLst/>
          </a:prstGeom>
        </p:spPr>
      </p:pic>
      <p:pic>
        <p:nvPicPr>
          <p:cNvPr id="6" name="Picture 5">
            <a:extLst>
              <a:ext uri="{FF2B5EF4-FFF2-40B4-BE49-F238E27FC236}">
                <a16:creationId xmlns:a16="http://schemas.microsoft.com/office/drawing/2014/main" id="{8186B1E1-A0C4-AAA9-45F1-A0D80747F2C9}"/>
              </a:ext>
            </a:extLst>
          </p:cNvPr>
          <p:cNvPicPr>
            <a:picLocks noChangeAspect="1"/>
          </p:cNvPicPr>
          <p:nvPr/>
        </p:nvPicPr>
        <p:blipFill>
          <a:blip r:embed="rId8"/>
          <a:stretch>
            <a:fillRect/>
          </a:stretch>
        </p:blipFill>
        <p:spPr>
          <a:xfrm>
            <a:off x="3505200" y="2545743"/>
            <a:ext cx="4087926" cy="2035116"/>
          </a:xfrm>
          <a:prstGeom prst="rect">
            <a:avLst/>
          </a:prstGeom>
        </p:spPr>
      </p:pic>
    </p:spTree>
    <p:extLst>
      <p:ext uri="{BB962C8B-B14F-4D97-AF65-F5344CB8AC3E}">
        <p14:creationId xmlns:p14="http://schemas.microsoft.com/office/powerpoint/2010/main" val="1682690909"/>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ODRAUX0-filtered.jpeg"/>
          <p:cNvPicPr>
            <a:picLocks noChangeAspect="1"/>
          </p:cNvPicPr>
          <p:nvPr/>
        </p:nvPicPr>
        <p:blipFill>
          <a:blip r:embed="rId3"/>
          <a:srcRect t="9737" b="9737"/>
          <a:stretch>
            <a:fillRect/>
          </a:stretch>
        </p:blipFill>
        <p:spPr>
          <a:xfrm>
            <a:off x="-1040" y="-4732"/>
            <a:ext cx="9146080" cy="6867466"/>
          </a:xfrm>
          <a:prstGeom prst="rect">
            <a:avLst/>
          </a:prstGeom>
          <a:ln w="12700">
            <a:miter lim="400000"/>
          </a:ln>
        </p:spPr>
      </p:pic>
      <p:sp>
        <p:nvSpPr>
          <p:cNvPr id="55" name="Shape 55"/>
          <p:cNvSpPr/>
          <p:nvPr/>
        </p:nvSpPr>
        <p:spPr>
          <a:xfrm>
            <a:off x="-3774" y="1041996"/>
            <a:ext cx="9147240" cy="5840464"/>
          </a:xfrm>
          <a:prstGeom prst="rect">
            <a:avLst/>
          </a:prstGeom>
          <a:solidFill>
            <a:srgbClr val="FFFFFF">
              <a:alpha val="90369"/>
            </a:srgbClr>
          </a:solidFill>
          <a:ln w="12700">
            <a:miter lim="400000"/>
          </a:ln>
        </p:spPr>
        <p:txBody>
          <a:bodyPr lIns="35719" tIns="35719" rIns="35719" bIns="35719" anchor="ctr"/>
          <a:lstStyle/>
          <a:p>
            <a:pPr algn="ctr" defTabSz="410751" fontAlgn="auto" hangingPunct="0">
              <a:spcBef>
                <a:spcPts val="0"/>
              </a:spcBef>
              <a:spcAft>
                <a:spcPts val="0"/>
              </a:spcAft>
              <a:defRPr sz="2400">
                <a:solidFill>
                  <a:srgbClr val="FFFFFF"/>
                </a:solidFill>
                <a:latin typeface="+mj-lt"/>
                <a:ea typeface="+mj-ea"/>
                <a:cs typeface="+mj-cs"/>
                <a:sym typeface="Helvetica Light"/>
              </a:defRPr>
            </a:pPr>
            <a:endParaRPr sz="1687" kern="0">
              <a:solidFill>
                <a:srgbClr val="FFFFFF"/>
              </a:solidFill>
              <a:latin typeface="Helvetica Light"/>
              <a:sym typeface="Helvetica Light"/>
            </a:endParaRPr>
          </a:p>
        </p:txBody>
      </p:sp>
      <p:pic>
        <p:nvPicPr>
          <p:cNvPr id="57" name="pasted-image.pdf"/>
          <p:cNvPicPr>
            <a:picLocks noChangeAspect="1"/>
          </p:cNvPicPr>
          <p:nvPr/>
        </p:nvPicPr>
        <p:blipFill>
          <a:blip r:embed="rId4">
            <a:alphaModFix amt="80202"/>
          </a:blip>
          <a:srcRect l="18299" b="31674"/>
          <a:stretch>
            <a:fillRect/>
          </a:stretch>
        </p:blipFill>
        <p:spPr>
          <a:xfrm>
            <a:off x="-132661" y="2213770"/>
            <a:ext cx="5381365" cy="4500378"/>
          </a:xfrm>
          <a:prstGeom prst="rect">
            <a:avLst/>
          </a:prstGeom>
          <a:ln w="12700">
            <a:miter lim="400000"/>
          </a:ln>
        </p:spPr>
      </p:pic>
      <p:grpSp>
        <p:nvGrpSpPr>
          <p:cNvPr id="60" name="Group 60"/>
          <p:cNvGrpSpPr/>
          <p:nvPr/>
        </p:nvGrpSpPr>
        <p:grpSpPr>
          <a:xfrm>
            <a:off x="168377" y="2083004"/>
            <a:ext cx="681507" cy="681508"/>
            <a:chOff x="0" y="0"/>
            <a:chExt cx="969254" cy="969254"/>
          </a:xfrm>
        </p:grpSpPr>
        <p:sp>
          <p:nvSpPr>
            <p:cNvPr id="58" name="Shape 58"/>
            <p:cNvSpPr/>
            <p:nvPr/>
          </p:nvSpPr>
          <p:spPr>
            <a:xfrm>
              <a:off x="0" y="0"/>
              <a:ext cx="969255" cy="969255"/>
            </a:xfrm>
            <a:prstGeom prst="ellipse">
              <a:avLst/>
            </a:prstGeom>
            <a:solidFill>
              <a:schemeClr val="accent2">
                <a:hueOff val="2753496"/>
                <a:satOff val="-43934"/>
              </a:schemeClr>
            </a:solidFill>
            <a:ln w="12700" cap="flat">
              <a:noFill/>
              <a:miter lim="400000"/>
            </a:ln>
            <a:effectLst/>
          </p:spPr>
          <p:txBody>
            <a:bodyPr wrap="square" lIns="64293" tIns="64293" rIns="64293" bIns="64293" numCol="1" anchor="ctr">
              <a:noAutofit/>
            </a:bodyPr>
            <a:lstStyle/>
            <a:p>
              <a:pPr algn="ctr" defTabSz="1285829" fontAlgn="auto" hangingPunct="0">
                <a:spcBef>
                  <a:spcPts val="0"/>
                </a:spcBef>
                <a:spcAft>
                  <a:spcPts val="0"/>
                </a:spcAft>
                <a:defRPr sz="3600">
                  <a:solidFill>
                    <a:srgbClr val="FFFFFF"/>
                  </a:solidFill>
                  <a:latin typeface="Calibri"/>
                  <a:ea typeface="Calibri"/>
                  <a:cs typeface="Calibri"/>
                  <a:sym typeface="Calibri"/>
                </a:defRPr>
              </a:pPr>
              <a:endParaRPr sz="2531" kern="0">
                <a:solidFill>
                  <a:srgbClr val="FFFFFF"/>
                </a:solidFill>
                <a:latin typeface="Calibri"/>
                <a:cs typeface="Calibri"/>
                <a:sym typeface="Calibri"/>
              </a:endParaRPr>
            </a:p>
          </p:txBody>
        </p:sp>
        <p:sp>
          <p:nvSpPr>
            <p:cNvPr id="59" name="Shape 59"/>
            <p:cNvSpPr/>
            <p:nvPr/>
          </p:nvSpPr>
          <p:spPr>
            <a:xfrm>
              <a:off x="189039" y="178235"/>
              <a:ext cx="591177" cy="6127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3100" b="1">
                  <a:solidFill>
                    <a:srgbClr val="FFFFFF"/>
                  </a:solidFill>
                  <a:latin typeface="+mn-lt"/>
                  <a:ea typeface="+mn-ea"/>
                  <a:cs typeface="+mn-cs"/>
                  <a:sym typeface="Helvetica"/>
                </a:defRPr>
              </a:lvl1pPr>
            </a:lstStyle>
            <a:p>
              <a:pPr algn="ctr" defTabSz="410751" fontAlgn="auto" hangingPunct="0">
                <a:spcBef>
                  <a:spcPts val="0"/>
                </a:spcBef>
                <a:spcAft>
                  <a:spcPts val="0"/>
                </a:spcAft>
              </a:pPr>
              <a:r>
                <a:rPr sz="2180" kern="0" dirty="0">
                  <a:latin typeface="Helvetica"/>
                  <a:cs typeface="Helvetica"/>
                </a:rPr>
                <a:t>01</a:t>
              </a:r>
            </a:p>
          </p:txBody>
        </p:sp>
      </p:grpSp>
      <p:sp>
        <p:nvSpPr>
          <p:cNvPr id="61" name="Shape 61"/>
          <p:cNvSpPr/>
          <p:nvPr/>
        </p:nvSpPr>
        <p:spPr>
          <a:xfrm>
            <a:off x="941309" y="2066570"/>
            <a:ext cx="7961890" cy="93750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p>
            <a:pPr defTabSz="410751" fontAlgn="auto" hangingPunct="0">
              <a:spcBef>
                <a:spcPts val="0"/>
              </a:spcBef>
              <a:spcAft>
                <a:spcPts val="0"/>
              </a:spcAft>
              <a:defRPr sz="2000">
                <a:solidFill>
                  <a:srgbClr val="53585F"/>
                </a:solidFill>
                <a:latin typeface="+mj-lt"/>
                <a:ea typeface="+mj-ea"/>
                <a:cs typeface="+mj-cs"/>
                <a:sym typeface="Helvetica Light"/>
              </a:defRPr>
            </a:pPr>
            <a:r>
              <a:rPr lang="en-US" sz="1406" b="1" kern="0" dirty="0" err="1">
                <a:solidFill>
                  <a:srgbClr val="1F8E79"/>
                </a:solidFill>
                <a:latin typeface="Helvetica"/>
                <a:ea typeface="+mn-ea"/>
                <a:cs typeface="Helvetica"/>
                <a:sym typeface="Helvetica"/>
              </a:rPr>
              <a:t>Decarbonisation</a:t>
            </a:r>
            <a:r>
              <a:rPr lang="en-US" sz="1406" b="1" kern="0" dirty="0">
                <a:solidFill>
                  <a:srgbClr val="1F8E79"/>
                </a:solidFill>
                <a:latin typeface="Helvetica"/>
                <a:ea typeface="+mn-ea"/>
                <a:cs typeface="Helvetica"/>
                <a:sym typeface="Helvetica"/>
              </a:rPr>
              <a:t> </a:t>
            </a:r>
            <a:r>
              <a:rPr lang="en-US" sz="1406" kern="0" dirty="0">
                <a:solidFill>
                  <a:srgbClr val="53585F"/>
                </a:solidFill>
                <a:latin typeface="Helvetica Light"/>
                <a:ea typeface="+mj-ea"/>
                <a:cs typeface="+mj-cs"/>
                <a:sym typeface="Helvetica"/>
              </a:rPr>
              <a:t>does not mean thinking about energy only in terms of electricity</a:t>
            </a:r>
            <a:r>
              <a:rPr sz="1406" kern="0" dirty="0">
                <a:solidFill>
                  <a:srgbClr val="53585F"/>
                </a:solidFill>
                <a:latin typeface="Helvetica Light"/>
                <a:ea typeface="+mj-ea"/>
                <a:cs typeface="+mj-cs"/>
                <a:sym typeface="Helvetica Light"/>
              </a:rPr>
              <a:t>.</a:t>
            </a:r>
            <a:r>
              <a:rPr lang="en-US" sz="1406" kern="0" dirty="0">
                <a:solidFill>
                  <a:srgbClr val="53585F"/>
                </a:solidFill>
                <a:latin typeface="Helvetica Light"/>
                <a:ea typeface="+mj-ea"/>
                <a:cs typeface="+mj-cs"/>
                <a:sym typeface="Helvetica Light"/>
              </a:rPr>
              <a:t> it is also the least of the big consumer on energy. The big challenges is in transportation sector, especially for long-distance haulage and trans-ocean shipping. The best alternative could come up with LNG (liquefied natural gas)</a:t>
            </a:r>
          </a:p>
          <a:p>
            <a:pPr defTabSz="410751" fontAlgn="auto" hangingPunct="0">
              <a:spcBef>
                <a:spcPts val="0"/>
              </a:spcBef>
              <a:spcAft>
                <a:spcPts val="0"/>
              </a:spcAft>
              <a:defRPr sz="2000">
                <a:solidFill>
                  <a:srgbClr val="53585F"/>
                </a:solidFill>
                <a:latin typeface="+mj-lt"/>
                <a:ea typeface="+mj-ea"/>
                <a:cs typeface="+mj-cs"/>
                <a:sym typeface="Helvetica Light"/>
              </a:defRPr>
            </a:pPr>
            <a:endParaRPr sz="1406" kern="0" dirty="0">
              <a:solidFill>
                <a:srgbClr val="53585F"/>
              </a:solidFill>
              <a:latin typeface="Helvetica Light"/>
              <a:ea typeface="+mj-ea"/>
              <a:cs typeface="+mj-cs"/>
              <a:sym typeface="Helvetica Light"/>
            </a:endParaRPr>
          </a:p>
        </p:txBody>
      </p:sp>
      <p:grpSp>
        <p:nvGrpSpPr>
          <p:cNvPr id="64" name="Group 64"/>
          <p:cNvGrpSpPr/>
          <p:nvPr/>
        </p:nvGrpSpPr>
        <p:grpSpPr>
          <a:xfrm>
            <a:off x="168377" y="3078958"/>
            <a:ext cx="681507" cy="681508"/>
            <a:chOff x="0" y="0"/>
            <a:chExt cx="969254" cy="969254"/>
          </a:xfrm>
        </p:grpSpPr>
        <p:sp>
          <p:nvSpPr>
            <p:cNvPr id="62" name="Shape 62"/>
            <p:cNvSpPr/>
            <p:nvPr/>
          </p:nvSpPr>
          <p:spPr>
            <a:xfrm>
              <a:off x="0" y="0"/>
              <a:ext cx="969255" cy="969255"/>
            </a:xfrm>
            <a:prstGeom prst="ellipse">
              <a:avLst/>
            </a:prstGeom>
            <a:solidFill>
              <a:schemeClr val="accent1"/>
            </a:solidFill>
            <a:ln w="12700" cap="flat">
              <a:noFill/>
              <a:miter lim="400000"/>
            </a:ln>
            <a:effectLst/>
          </p:spPr>
          <p:txBody>
            <a:bodyPr wrap="square" lIns="64293" tIns="64293" rIns="64293" bIns="64293" numCol="1" anchor="ctr">
              <a:noAutofit/>
            </a:bodyPr>
            <a:lstStyle/>
            <a:p>
              <a:pPr algn="ctr" defTabSz="1285829" fontAlgn="auto" hangingPunct="0">
                <a:spcBef>
                  <a:spcPts val="0"/>
                </a:spcBef>
                <a:spcAft>
                  <a:spcPts val="0"/>
                </a:spcAft>
                <a:defRPr sz="3600">
                  <a:solidFill>
                    <a:srgbClr val="FFFFFF"/>
                  </a:solidFill>
                  <a:latin typeface="Calibri"/>
                  <a:ea typeface="Calibri"/>
                  <a:cs typeface="Calibri"/>
                  <a:sym typeface="Calibri"/>
                </a:defRPr>
              </a:pPr>
              <a:endParaRPr sz="2531" kern="0">
                <a:solidFill>
                  <a:srgbClr val="FFFFFF"/>
                </a:solidFill>
                <a:latin typeface="Calibri"/>
                <a:cs typeface="Calibri"/>
                <a:sym typeface="Calibri"/>
              </a:endParaRPr>
            </a:p>
          </p:txBody>
        </p:sp>
        <p:sp>
          <p:nvSpPr>
            <p:cNvPr id="63" name="Shape 63"/>
            <p:cNvSpPr/>
            <p:nvPr/>
          </p:nvSpPr>
          <p:spPr>
            <a:xfrm>
              <a:off x="189039" y="178235"/>
              <a:ext cx="591177" cy="6127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3100" b="1">
                  <a:solidFill>
                    <a:srgbClr val="FFFFFF"/>
                  </a:solidFill>
                  <a:latin typeface="+mn-lt"/>
                  <a:ea typeface="+mn-ea"/>
                  <a:cs typeface="+mn-cs"/>
                  <a:sym typeface="Helvetica"/>
                </a:defRPr>
              </a:lvl1pPr>
            </a:lstStyle>
            <a:p>
              <a:pPr algn="ctr" defTabSz="410751" fontAlgn="auto" hangingPunct="0">
                <a:spcBef>
                  <a:spcPts val="0"/>
                </a:spcBef>
                <a:spcAft>
                  <a:spcPts val="0"/>
                </a:spcAft>
              </a:pPr>
              <a:r>
                <a:rPr sz="2180" kern="0">
                  <a:latin typeface="Helvetica"/>
                  <a:cs typeface="Helvetica"/>
                </a:rPr>
                <a:t>02</a:t>
              </a:r>
            </a:p>
          </p:txBody>
        </p:sp>
      </p:grpSp>
      <p:sp>
        <p:nvSpPr>
          <p:cNvPr id="65" name="Shape 65"/>
          <p:cNvSpPr/>
          <p:nvPr/>
        </p:nvSpPr>
        <p:spPr>
          <a:xfrm>
            <a:off x="941309" y="3169680"/>
            <a:ext cx="7961890" cy="721159"/>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p>
            <a:pPr defTabSz="410751" fontAlgn="auto" hangingPunct="0">
              <a:spcBef>
                <a:spcPts val="0"/>
              </a:spcBef>
              <a:spcAft>
                <a:spcPts val="0"/>
              </a:spcAft>
              <a:defRPr sz="2000">
                <a:solidFill>
                  <a:srgbClr val="53585F"/>
                </a:solidFill>
                <a:latin typeface="+mj-lt"/>
                <a:ea typeface="+mj-ea"/>
                <a:cs typeface="+mj-cs"/>
                <a:sym typeface="Helvetica Light"/>
              </a:defRPr>
            </a:pPr>
            <a:r>
              <a:rPr lang="en-US" sz="1406" b="1" kern="0" dirty="0">
                <a:solidFill>
                  <a:srgbClr val="1F8E79"/>
                </a:solidFill>
                <a:latin typeface="Helvetica"/>
                <a:ea typeface="+mn-ea"/>
                <a:cs typeface="Helvetica"/>
                <a:sym typeface="Helvetica"/>
              </a:rPr>
              <a:t>Food industry &amp; Agriculture: </a:t>
            </a:r>
            <a:r>
              <a:rPr lang="en-US" sz="1406" kern="0" dirty="0">
                <a:solidFill>
                  <a:srgbClr val="53585F"/>
                </a:solidFill>
                <a:latin typeface="Helvetica Light"/>
                <a:ea typeface="+mj-ea"/>
                <a:cs typeface="+mj-cs"/>
                <a:sym typeface="Helvetica"/>
              </a:rPr>
              <a:t>How large urban population will be by 2050 and how can be fed without using the amount of fertilizers we produce using fossil fuel.</a:t>
            </a:r>
          </a:p>
          <a:p>
            <a:pPr defTabSz="410751" fontAlgn="auto" hangingPunct="0">
              <a:spcBef>
                <a:spcPts val="0"/>
              </a:spcBef>
              <a:spcAft>
                <a:spcPts val="0"/>
              </a:spcAft>
              <a:defRPr sz="2000">
                <a:solidFill>
                  <a:srgbClr val="53585F"/>
                </a:solidFill>
                <a:latin typeface="+mj-lt"/>
                <a:ea typeface="+mj-ea"/>
                <a:cs typeface="+mj-cs"/>
                <a:sym typeface="Helvetica Light"/>
              </a:defRPr>
            </a:pPr>
            <a:endParaRPr sz="1406" kern="0" dirty="0">
              <a:solidFill>
                <a:srgbClr val="53585F"/>
              </a:solidFill>
              <a:latin typeface="Helvetica Light"/>
              <a:sym typeface="Helvetica Light"/>
            </a:endParaRPr>
          </a:p>
        </p:txBody>
      </p:sp>
      <p:grpSp>
        <p:nvGrpSpPr>
          <p:cNvPr id="68" name="Group 68"/>
          <p:cNvGrpSpPr/>
          <p:nvPr/>
        </p:nvGrpSpPr>
        <p:grpSpPr>
          <a:xfrm>
            <a:off x="130864" y="3971391"/>
            <a:ext cx="681507" cy="681508"/>
            <a:chOff x="0" y="0"/>
            <a:chExt cx="969254" cy="969254"/>
          </a:xfrm>
        </p:grpSpPr>
        <p:sp>
          <p:nvSpPr>
            <p:cNvPr id="66" name="Shape 66"/>
            <p:cNvSpPr/>
            <p:nvPr/>
          </p:nvSpPr>
          <p:spPr>
            <a:xfrm>
              <a:off x="0" y="0"/>
              <a:ext cx="969255" cy="969255"/>
            </a:xfrm>
            <a:prstGeom prst="ellipse">
              <a:avLst/>
            </a:prstGeom>
            <a:solidFill>
              <a:schemeClr val="accent1">
                <a:hueOff val="-1895558"/>
                <a:satOff val="-51792"/>
                <a:lumOff val="16078"/>
              </a:schemeClr>
            </a:solidFill>
            <a:ln w="12700" cap="flat">
              <a:noFill/>
              <a:miter lim="400000"/>
            </a:ln>
            <a:effectLst/>
          </p:spPr>
          <p:txBody>
            <a:bodyPr wrap="square" lIns="64293" tIns="64293" rIns="64293" bIns="64293" numCol="1" anchor="ctr">
              <a:noAutofit/>
            </a:bodyPr>
            <a:lstStyle/>
            <a:p>
              <a:pPr algn="ctr" defTabSz="1285829" fontAlgn="auto" hangingPunct="0">
                <a:spcBef>
                  <a:spcPts val="0"/>
                </a:spcBef>
                <a:spcAft>
                  <a:spcPts val="0"/>
                </a:spcAft>
                <a:defRPr sz="3600">
                  <a:solidFill>
                    <a:srgbClr val="FFFFFF"/>
                  </a:solidFill>
                  <a:latin typeface="Calibri"/>
                  <a:ea typeface="Calibri"/>
                  <a:cs typeface="Calibri"/>
                  <a:sym typeface="Calibri"/>
                </a:defRPr>
              </a:pPr>
              <a:endParaRPr sz="2531" kern="0">
                <a:solidFill>
                  <a:srgbClr val="FFFFFF"/>
                </a:solidFill>
                <a:latin typeface="Calibri"/>
                <a:cs typeface="Calibri"/>
                <a:sym typeface="Calibri"/>
              </a:endParaRPr>
            </a:p>
          </p:txBody>
        </p:sp>
        <p:sp>
          <p:nvSpPr>
            <p:cNvPr id="67" name="Shape 67"/>
            <p:cNvSpPr/>
            <p:nvPr/>
          </p:nvSpPr>
          <p:spPr>
            <a:xfrm>
              <a:off x="189039" y="178235"/>
              <a:ext cx="591177" cy="6127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3100" b="1">
                  <a:solidFill>
                    <a:srgbClr val="FFFFFF"/>
                  </a:solidFill>
                  <a:latin typeface="+mn-lt"/>
                  <a:ea typeface="+mn-ea"/>
                  <a:cs typeface="+mn-cs"/>
                  <a:sym typeface="Helvetica"/>
                </a:defRPr>
              </a:lvl1pPr>
            </a:lstStyle>
            <a:p>
              <a:pPr algn="ctr" defTabSz="410751" fontAlgn="auto" hangingPunct="0">
                <a:spcBef>
                  <a:spcPts val="0"/>
                </a:spcBef>
                <a:spcAft>
                  <a:spcPts val="0"/>
                </a:spcAft>
              </a:pPr>
              <a:r>
                <a:rPr sz="2180" kern="0" dirty="0">
                  <a:latin typeface="Helvetica"/>
                  <a:cs typeface="Helvetica"/>
                </a:rPr>
                <a:t>03</a:t>
              </a:r>
            </a:p>
          </p:txBody>
        </p:sp>
      </p:grpSp>
      <p:sp>
        <p:nvSpPr>
          <p:cNvPr id="69" name="Shape 69"/>
          <p:cNvSpPr/>
          <p:nvPr/>
        </p:nvSpPr>
        <p:spPr>
          <a:xfrm>
            <a:off x="929549" y="3844283"/>
            <a:ext cx="8034316" cy="93750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p>
            <a:pPr defTabSz="410751" fontAlgn="auto" hangingPunct="0">
              <a:spcBef>
                <a:spcPts val="0"/>
              </a:spcBef>
              <a:spcAft>
                <a:spcPts val="0"/>
              </a:spcAft>
              <a:defRPr sz="2000">
                <a:solidFill>
                  <a:srgbClr val="53585F"/>
                </a:solidFill>
                <a:latin typeface="+mj-lt"/>
                <a:ea typeface="+mj-ea"/>
                <a:cs typeface="+mj-cs"/>
                <a:sym typeface="Helvetica Light"/>
              </a:defRPr>
            </a:pPr>
            <a:r>
              <a:rPr lang="en-US" sz="1406" b="1" kern="0" dirty="0">
                <a:solidFill>
                  <a:srgbClr val="1F8E79"/>
                </a:solidFill>
                <a:latin typeface="Helvetica"/>
                <a:ea typeface="+mn-ea"/>
                <a:cs typeface="Helvetica"/>
                <a:sym typeface="Helvetica"/>
              </a:rPr>
              <a:t>Important carbon based materials: </a:t>
            </a:r>
            <a:r>
              <a:rPr sz="1406" kern="0" dirty="0">
                <a:solidFill>
                  <a:srgbClr val="53585F"/>
                </a:solidFill>
                <a:latin typeface="Helvetica Light"/>
                <a:sym typeface="Helvetica Light"/>
              </a:rPr>
              <a:t> </a:t>
            </a:r>
            <a:r>
              <a:rPr lang="en-US" sz="1406" kern="0" dirty="0">
                <a:solidFill>
                  <a:srgbClr val="53585F"/>
                </a:solidFill>
                <a:latin typeface="Helvetica Light"/>
                <a:sym typeface="Helvetica Light"/>
              </a:rPr>
              <a:t>Where are you going to get plastics in sufficient quantities to meet demand without fossil fuels? The same applies to materials we need for renewable-energy essentials like lightweight carbon-</a:t>
            </a:r>
            <a:r>
              <a:rPr lang="en-US" sz="1406" kern="0" dirty="0" err="1">
                <a:solidFill>
                  <a:srgbClr val="53585F"/>
                </a:solidFill>
                <a:latin typeface="Helvetica Light"/>
                <a:sym typeface="Helvetica Light"/>
              </a:rPr>
              <a:t>fibre</a:t>
            </a:r>
            <a:r>
              <a:rPr lang="en-US" sz="1406" kern="0" dirty="0">
                <a:solidFill>
                  <a:srgbClr val="53585F"/>
                </a:solidFill>
                <a:latin typeface="Helvetica Light"/>
                <a:sym typeface="Helvetica Light"/>
              </a:rPr>
              <a:t> wind-turbine blades, and thin-film photovoltaics. Nobody has a serious alternative to this – the list goes on</a:t>
            </a:r>
          </a:p>
        </p:txBody>
      </p:sp>
      <p:sp>
        <p:nvSpPr>
          <p:cNvPr id="70" name="Shape 70"/>
          <p:cNvSpPr/>
          <p:nvPr/>
        </p:nvSpPr>
        <p:spPr>
          <a:xfrm>
            <a:off x="167429" y="1041963"/>
            <a:ext cx="8809144" cy="54829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rtl="1">
              <a:defRPr sz="5000" b="1" cap="all" spc="150">
                <a:solidFill>
                  <a:schemeClr val="accent2"/>
                </a:solidFill>
                <a:latin typeface="+mn-lt"/>
                <a:ea typeface="+mn-ea"/>
                <a:cs typeface="+mn-cs"/>
                <a:sym typeface="Helvetica"/>
              </a:defRPr>
            </a:lvl1pPr>
          </a:lstStyle>
          <a:p>
            <a:pPr algn="ctr" defTabSz="410751" fontAlgn="auto" hangingPunct="0">
              <a:spcBef>
                <a:spcPts val="0"/>
              </a:spcBef>
              <a:spcAft>
                <a:spcPts val="0"/>
              </a:spcAft>
            </a:pPr>
            <a:r>
              <a:rPr lang="en-US" sz="3094" kern="0" spc="105" dirty="0">
                <a:solidFill>
                  <a:srgbClr val="1F8E79"/>
                </a:solidFill>
                <a:latin typeface="Helvetica"/>
                <a:cs typeface="Helvetica"/>
              </a:rPr>
              <a:t>We won’t be off fossil fuels by 2050</a:t>
            </a:r>
          </a:p>
        </p:txBody>
      </p:sp>
      <p:sp>
        <p:nvSpPr>
          <p:cNvPr id="71" name="Shape 71"/>
          <p:cNvSpPr/>
          <p:nvPr/>
        </p:nvSpPr>
        <p:spPr>
          <a:xfrm>
            <a:off x="1056874" y="1645312"/>
            <a:ext cx="7030252" cy="288477"/>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lvl1pPr>
              <a:defRPr sz="2000">
                <a:solidFill>
                  <a:srgbClr val="53585F"/>
                </a:solidFill>
                <a:latin typeface="+mj-lt"/>
                <a:ea typeface="+mj-ea"/>
                <a:cs typeface="+mj-cs"/>
                <a:sym typeface="Helvetica Light"/>
              </a:defRPr>
            </a:lvl1pPr>
          </a:lstStyle>
          <a:p>
            <a:pPr algn="ctr" defTabSz="410751" fontAlgn="auto" hangingPunct="0">
              <a:spcBef>
                <a:spcPts val="0"/>
              </a:spcBef>
              <a:spcAft>
                <a:spcPts val="0"/>
              </a:spcAft>
            </a:pPr>
            <a:r>
              <a:rPr lang="en-US" sz="1406" b="1" kern="0" dirty="0">
                <a:solidFill>
                  <a:srgbClr val="1F8E79"/>
                </a:solidFill>
                <a:latin typeface="Helvetica"/>
                <a:ea typeface="+mn-ea"/>
                <a:cs typeface="Helvetica"/>
                <a:sym typeface="Helvetica Neue Light"/>
              </a:rPr>
              <a:t>Some misconceptions about Fossil Fuels and renewable energies</a:t>
            </a:r>
            <a:endParaRPr sz="1406" kern="0" dirty="0">
              <a:latin typeface="Helvetica Light"/>
            </a:endParaRPr>
          </a:p>
        </p:txBody>
      </p:sp>
      <p:pic>
        <p:nvPicPr>
          <p:cNvPr id="72" name="globe.png"/>
          <p:cNvPicPr>
            <a:picLocks noChangeAspect="1"/>
          </p:cNvPicPr>
          <p:nvPr/>
        </p:nvPicPr>
        <p:blipFill>
          <a:blip r:embed="rId5">
            <a:alphaModFix amt="68453"/>
          </a:blip>
          <a:srcRect b="57159"/>
          <a:stretch>
            <a:fillRect/>
          </a:stretch>
        </p:blipFill>
        <p:spPr>
          <a:xfrm>
            <a:off x="6930386" y="151018"/>
            <a:ext cx="2125043" cy="795577"/>
          </a:xfrm>
          <a:prstGeom prst="rect">
            <a:avLst/>
          </a:prstGeom>
          <a:ln w="12700">
            <a:miter lim="400000"/>
          </a:ln>
        </p:spPr>
      </p:pic>
      <p:grpSp>
        <p:nvGrpSpPr>
          <p:cNvPr id="27" name="Group 68"/>
          <p:cNvGrpSpPr/>
          <p:nvPr/>
        </p:nvGrpSpPr>
        <p:grpSpPr>
          <a:xfrm>
            <a:off x="81645" y="4923948"/>
            <a:ext cx="681507" cy="681508"/>
            <a:chOff x="0" y="0"/>
            <a:chExt cx="969254" cy="969254"/>
          </a:xfrm>
        </p:grpSpPr>
        <p:sp>
          <p:nvSpPr>
            <p:cNvPr id="28" name="Shape 66"/>
            <p:cNvSpPr/>
            <p:nvPr/>
          </p:nvSpPr>
          <p:spPr>
            <a:xfrm>
              <a:off x="0" y="0"/>
              <a:ext cx="969255" cy="969255"/>
            </a:xfrm>
            <a:prstGeom prst="ellipse">
              <a:avLst/>
            </a:prstGeom>
            <a:solidFill>
              <a:schemeClr val="accent2">
                <a:lumMod val="60000"/>
                <a:lumOff val="40000"/>
              </a:schemeClr>
            </a:solidFill>
            <a:ln w="12700" cap="flat">
              <a:noFill/>
              <a:miter lim="400000"/>
            </a:ln>
            <a:effectLst/>
          </p:spPr>
          <p:txBody>
            <a:bodyPr wrap="square" lIns="64293" tIns="64293" rIns="64293" bIns="64293" numCol="1" anchor="ctr">
              <a:noAutofit/>
            </a:bodyPr>
            <a:lstStyle/>
            <a:p>
              <a:pPr algn="ctr" defTabSz="1285829" fontAlgn="auto" hangingPunct="0">
                <a:spcBef>
                  <a:spcPts val="0"/>
                </a:spcBef>
                <a:spcAft>
                  <a:spcPts val="0"/>
                </a:spcAft>
                <a:defRPr sz="3600">
                  <a:solidFill>
                    <a:srgbClr val="FFFFFF"/>
                  </a:solidFill>
                  <a:latin typeface="Calibri"/>
                  <a:ea typeface="Calibri"/>
                  <a:cs typeface="Calibri"/>
                  <a:sym typeface="Calibri"/>
                </a:defRPr>
              </a:pPr>
              <a:endParaRPr sz="2531" kern="0">
                <a:solidFill>
                  <a:srgbClr val="FFFFFF"/>
                </a:solidFill>
                <a:latin typeface="Calibri"/>
                <a:cs typeface="Calibri"/>
                <a:sym typeface="Calibri"/>
              </a:endParaRPr>
            </a:p>
          </p:txBody>
        </p:sp>
        <p:sp>
          <p:nvSpPr>
            <p:cNvPr id="29" name="Shape 67"/>
            <p:cNvSpPr/>
            <p:nvPr/>
          </p:nvSpPr>
          <p:spPr>
            <a:xfrm>
              <a:off x="189039" y="178235"/>
              <a:ext cx="591177" cy="6127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3100" b="1">
                  <a:solidFill>
                    <a:srgbClr val="FFFFFF"/>
                  </a:solidFill>
                  <a:latin typeface="+mn-lt"/>
                  <a:ea typeface="+mn-ea"/>
                  <a:cs typeface="+mn-cs"/>
                  <a:sym typeface="Helvetica"/>
                </a:defRPr>
              </a:lvl1pPr>
            </a:lstStyle>
            <a:p>
              <a:pPr algn="ctr" defTabSz="410751" fontAlgn="auto" hangingPunct="0">
                <a:spcBef>
                  <a:spcPts val="0"/>
                </a:spcBef>
                <a:spcAft>
                  <a:spcPts val="0"/>
                </a:spcAft>
              </a:pPr>
              <a:r>
                <a:rPr sz="2180" kern="0" dirty="0">
                  <a:latin typeface="Helvetica"/>
                  <a:cs typeface="Helvetica"/>
                </a:rPr>
                <a:t>0</a:t>
              </a:r>
              <a:r>
                <a:rPr lang="en-US" sz="2180" kern="0" dirty="0">
                  <a:latin typeface="Helvetica"/>
                  <a:cs typeface="Helvetica"/>
                </a:rPr>
                <a:t>4</a:t>
              </a:r>
              <a:endParaRPr sz="2180" kern="0" dirty="0">
                <a:latin typeface="Helvetica"/>
                <a:cs typeface="Helvetica"/>
              </a:endParaRPr>
            </a:p>
          </p:txBody>
        </p:sp>
      </p:grpSp>
      <p:sp>
        <p:nvSpPr>
          <p:cNvPr id="30" name="Shape 69"/>
          <p:cNvSpPr/>
          <p:nvPr/>
        </p:nvSpPr>
        <p:spPr>
          <a:xfrm>
            <a:off x="1030223" y="4994142"/>
            <a:ext cx="7961891" cy="721159"/>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p>
            <a:pPr defTabSz="410751" fontAlgn="auto" hangingPunct="0">
              <a:spcBef>
                <a:spcPts val="0"/>
              </a:spcBef>
              <a:spcAft>
                <a:spcPts val="0"/>
              </a:spcAft>
              <a:defRPr sz="2000">
                <a:solidFill>
                  <a:srgbClr val="53585F"/>
                </a:solidFill>
                <a:latin typeface="+mj-lt"/>
                <a:ea typeface="+mj-ea"/>
                <a:cs typeface="+mj-cs"/>
                <a:sym typeface="Helvetica Light"/>
              </a:defRPr>
            </a:pPr>
            <a:r>
              <a:rPr lang="en-US" sz="1406" b="1" kern="0" dirty="0">
                <a:solidFill>
                  <a:srgbClr val="1F8E79"/>
                </a:solidFill>
                <a:latin typeface="Helvetica"/>
                <a:ea typeface="+mn-ea"/>
                <a:cs typeface="Helvetica"/>
                <a:sym typeface="Helvetica"/>
              </a:rPr>
              <a:t>Energy for industry: </a:t>
            </a:r>
            <a:r>
              <a:rPr lang="en-US" sz="1406" kern="0" dirty="0">
                <a:solidFill>
                  <a:srgbClr val="53585F"/>
                </a:solidFill>
                <a:latin typeface="Helvetica Light"/>
                <a:sym typeface="Helvetica Light"/>
              </a:rPr>
              <a:t>Energy to be spent in Industry  to produce  important commodities for our life will triple by 2050 and renewable energy alone can not cover all of it  </a:t>
            </a:r>
          </a:p>
          <a:p>
            <a:pPr defTabSz="410751" fontAlgn="auto" hangingPunct="0">
              <a:spcBef>
                <a:spcPts val="0"/>
              </a:spcBef>
              <a:spcAft>
                <a:spcPts val="0"/>
              </a:spcAft>
              <a:defRPr sz="2000">
                <a:solidFill>
                  <a:srgbClr val="53585F"/>
                </a:solidFill>
                <a:latin typeface="+mj-lt"/>
                <a:ea typeface="+mj-ea"/>
                <a:cs typeface="+mj-cs"/>
                <a:sym typeface="Helvetica Light"/>
              </a:defRPr>
            </a:pPr>
            <a:r>
              <a:rPr lang="en-US" sz="1406" b="1" kern="0" dirty="0">
                <a:solidFill>
                  <a:srgbClr val="1F8E79"/>
                </a:solidFill>
                <a:latin typeface="Helvetica"/>
                <a:ea typeface="+mn-ea"/>
                <a:cs typeface="Helvetica"/>
                <a:sym typeface="Helvetica"/>
              </a:rPr>
              <a:t>  </a:t>
            </a:r>
            <a:r>
              <a:rPr sz="1406" kern="0" dirty="0">
                <a:solidFill>
                  <a:srgbClr val="53585F"/>
                </a:solidFill>
                <a:latin typeface="Helvetica Light"/>
                <a:sym typeface="Helvetica Light"/>
              </a:rPr>
              <a:t> </a:t>
            </a:r>
          </a:p>
        </p:txBody>
      </p:sp>
      <p:grpSp>
        <p:nvGrpSpPr>
          <p:cNvPr id="31" name="Group 68"/>
          <p:cNvGrpSpPr/>
          <p:nvPr/>
        </p:nvGrpSpPr>
        <p:grpSpPr>
          <a:xfrm>
            <a:off x="81644" y="5773768"/>
            <a:ext cx="681507" cy="681508"/>
            <a:chOff x="0" y="0"/>
            <a:chExt cx="969254" cy="969254"/>
          </a:xfrm>
        </p:grpSpPr>
        <p:sp>
          <p:nvSpPr>
            <p:cNvPr id="32" name="Shape 66"/>
            <p:cNvSpPr/>
            <p:nvPr/>
          </p:nvSpPr>
          <p:spPr>
            <a:xfrm>
              <a:off x="0" y="0"/>
              <a:ext cx="969255" cy="969255"/>
            </a:xfrm>
            <a:prstGeom prst="ellipse">
              <a:avLst/>
            </a:prstGeom>
            <a:solidFill>
              <a:schemeClr val="accent2">
                <a:lumMod val="20000"/>
                <a:lumOff val="80000"/>
              </a:schemeClr>
            </a:solidFill>
            <a:ln w="12700" cap="flat">
              <a:noFill/>
              <a:miter lim="400000"/>
            </a:ln>
            <a:effectLst/>
          </p:spPr>
          <p:txBody>
            <a:bodyPr wrap="square" lIns="64293" tIns="64293" rIns="64293" bIns="64293" numCol="1" anchor="ctr">
              <a:noAutofit/>
            </a:bodyPr>
            <a:lstStyle/>
            <a:p>
              <a:pPr algn="ctr" defTabSz="1285829" fontAlgn="auto" hangingPunct="0">
                <a:spcBef>
                  <a:spcPts val="0"/>
                </a:spcBef>
                <a:spcAft>
                  <a:spcPts val="0"/>
                </a:spcAft>
                <a:defRPr sz="3600">
                  <a:solidFill>
                    <a:srgbClr val="FFFFFF"/>
                  </a:solidFill>
                  <a:latin typeface="Calibri"/>
                  <a:ea typeface="Calibri"/>
                  <a:cs typeface="Calibri"/>
                  <a:sym typeface="Calibri"/>
                </a:defRPr>
              </a:pPr>
              <a:endParaRPr sz="2531" kern="0">
                <a:solidFill>
                  <a:srgbClr val="FFFFFF"/>
                </a:solidFill>
                <a:latin typeface="Calibri"/>
                <a:cs typeface="Calibri"/>
                <a:sym typeface="Calibri"/>
              </a:endParaRPr>
            </a:p>
          </p:txBody>
        </p:sp>
        <p:sp>
          <p:nvSpPr>
            <p:cNvPr id="33" name="Shape 67"/>
            <p:cNvSpPr/>
            <p:nvPr/>
          </p:nvSpPr>
          <p:spPr>
            <a:xfrm>
              <a:off x="189039" y="178235"/>
              <a:ext cx="591177" cy="6127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3100" b="1">
                  <a:solidFill>
                    <a:srgbClr val="FFFFFF"/>
                  </a:solidFill>
                  <a:latin typeface="+mn-lt"/>
                  <a:ea typeface="+mn-ea"/>
                  <a:cs typeface="+mn-cs"/>
                  <a:sym typeface="Helvetica"/>
                </a:defRPr>
              </a:lvl1pPr>
            </a:lstStyle>
            <a:p>
              <a:pPr algn="ctr" defTabSz="410751" fontAlgn="auto" hangingPunct="0">
                <a:spcBef>
                  <a:spcPts val="0"/>
                </a:spcBef>
                <a:spcAft>
                  <a:spcPts val="0"/>
                </a:spcAft>
              </a:pPr>
              <a:r>
                <a:rPr sz="2180" kern="0" dirty="0">
                  <a:latin typeface="Helvetica"/>
                  <a:cs typeface="Helvetica"/>
                </a:rPr>
                <a:t>0</a:t>
              </a:r>
              <a:r>
                <a:rPr lang="en-US" sz="2180" kern="0" dirty="0">
                  <a:latin typeface="Helvetica"/>
                  <a:cs typeface="Helvetica"/>
                </a:rPr>
                <a:t>5</a:t>
              </a:r>
              <a:endParaRPr sz="2180" kern="0" dirty="0">
                <a:latin typeface="Helvetica"/>
                <a:cs typeface="Helvetica"/>
              </a:endParaRPr>
            </a:p>
          </p:txBody>
        </p:sp>
      </p:grpSp>
      <p:sp>
        <p:nvSpPr>
          <p:cNvPr id="34" name="Shape 69"/>
          <p:cNvSpPr/>
          <p:nvPr/>
        </p:nvSpPr>
        <p:spPr>
          <a:xfrm>
            <a:off x="1100465" y="5827977"/>
            <a:ext cx="7961891" cy="721159"/>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p>
            <a:pPr defTabSz="410751" fontAlgn="auto" hangingPunct="0">
              <a:spcBef>
                <a:spcPts val="0"/>
              </a:spcBef>
              <a:spcAft>
                <a:spcPts val="0"/>
              </a:spcAft>
              <a:defRPr sz="2000">
                <a:solidFill>
                  <a:srgbClr val="53585F"/>
                </a:solidFill>
                <a:latin typeface="+mj-lt"/>
                <a:ea typeface="+mj-ea"/>
                <a:cs typeface="+mj-cs"/>
                <a:sym typeface="Helvetica Light"/>
              </a:defRPr>
            </a:pPr>
            <a:r>
              <a:rPr lang="en-US" sz="1406" b="1" kern="0" dirty="0">
                <a:solidFill>
                  <a:srgbClr val="1F8E79"/>
                </a:solidFill>
                <a:latin typeface="Helvetica"/>
                <a:ea typeface="+mn-ea"/>
                <a:cs typeface="Helvetica"/>
                <a:sym typeface="Helvetica"/>
              </a:rPr>
              <a:t>Fossil fuels dependence: </a:t>
            </a:r>
            <a:r>
              <a:rPr lang="en-US" sz="1406" kern="0" dirty="0">
                <a:solidFill>
                  <a:srgbClr val="53585F"/>
                </a:solidFill>
                <a:latin typeface="Helvetica Light"/>
                <a:sym typeface="Helvetica Light"/>
              </a:rPr>
              <a:t>with our life style and the stress on permanent economy growth we are more realistically heading towards a world in 2100 where we depend more heavily on fossil fuels</a:t>
            </a:r>
          </a:p>
          <a:p>
            <a:pPr defTabSz="410751" fontAlgn="auto" hangingPunct="0">
              <a:spcBef>
                <a:spcPts val="0"/>
              </a:spcBef>
              <a:spcAft>
                <a:spcPts val="0"/>
              </a:spcAft>
              <a:defRPr sz="2000">
                <a:solidFill>
                  <a:srgbClr val="53585F"/>
                </a:solidFill>
                <a:latin typeface="+mj-lt"/>
                <a:ea typeface="+mj-ea"/>
                <a:cs typeface="+mj-cs"/>
                <a:sym typeface="Helvetica Light"/>
              </a:defRPr>
            </a:pPr>
            <a:r>
              <a:rPr lang="en-US" sz="1406" b="1" kern="0" dirty="0">
                <a:solidFill>
                  <a:srgbClr val="1F8E79"/>
                </a:solidFill>
                <a:latin typeface="Helvetica"/>
                <a:ea typeface="+mn-ea"/>
                <a:cs typeface="Helvetica"/>
                <a:sym typeface="Helvetica"/>
              </a:rPr>
              <a:t>  </a:t>
            </a:r>
            <a:r>
              <a:rPr sz="1406" kern="0" dirty="0">
                <a:solidFill>
                  <a:srgbClr val="53585F"/>
                </a:solidFill>
                <a:latin typeface="Helvetica Light"/>
                <a:sym typeface="Helvetica Light"/>
              </a:rPr>
              <a:t> </a:t>
            </a:r>
          </a:p>
        </p:txBody>
      </p:sp>
      <p:sp>
        <p:nvSpPr>
          <p:cNvPr id="2" name="Shape 49">
            <a:extLst>
              <a:ext uri="{FF2B5EF4-FFF2-40B4-BE49-F238E27FC236}">
                <a16:creationId xmlns:a16="http://schemas.microsoft.com/office/drawing/2014/main" id="{9A14C52B-6192-CB06-847C-1C7979B72C00}"/>
              </a:ext>
            </a:extLst>
          </p:cNvPr>
          <p:cNvSpPr/>
          <p:nvPr/>
        </p:nvSpPr>
        <p:spPr>
          <a:xfrm>
            <a:off x="152400" y="205697"/>
            <a:ext cx="6858000" cy="375167"/>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rtl="1">
              <a:defRPr sz="5000" b="1" cap="all" spc="150">
                <a:solidFill>
                  <a:schemeClr val="accent2"/>
                </a:solidFill>
                <a:latin typeface="+mn-lt"/>
                <a:ea typeface="+mn-ea"/>
                <a:cs typeface="+mn-cs"/>
                <a:sym typeface="Helvetica"/>
              </a:defRPr>
            </a:lvl1pPr>
          </a:lstStyle>
          <a:p>
            <a:pPr marL="0" marR="0" lvl="0" indent="0" algn="ctr" defTabSz="410751" rtl="1" eaLnBrk="1" fontAlgn="auto" latinLnBrk="0" hangingPunct="0">
              <a:lnSpc>
                <a:spcPct val="100000"/>
              </a:lnSpc>
              <a:spcBef>
                <a:spcPts val="0"/>
              </a:spcBef>
              <a:spcAft>
                <a:spcPts val="0"/>
              </a:spcAft>
              <a:buClrTx/>
              <a:buSzTx/>
              <a:buFontTx/>
              <a:buNone/>
              <a:tabLst/>
              <a:defRPr/>
            </a:pPr>
            <a:r>
              <a:rPr kumimoji="0" lang="en-US" sz="1969" b="1" i="0" u="none" strike="noStrike" kern="0" cap="all" spc="105" normalizeH="0" baseline="0" noProof="0" dirty="0">
                <a:ln>
                  <a:noFill/>
                </a:ln>
                <a:solidFill>
                  <a:srgbClr val="FFFFFF"/>
                </a:solidFill>
                <a:effectLst/>
                <a:uLnTx/>
                <a:uFillTx/>
                <a:latin typeface="Helvetica"/>
                <a:cs typeface="Helvetica"/>
                <a:sym typeface="Helvetica"/>
              </a:rPr>
              <a:t>Fossil fuels-free world ! For When?</a:t>
            </a:r>
            <a:endParaRPr kumimoji="0" lang="en-US" sz="1969" b="1" i="0" u="none" strike="noStrike" kern="0" cap="all" spc="105" normalizeH="0" baseline="0" noProof="0" dirty="0">
              <a:ln>
                <a:noFill/>
              </a:ln>
              <a:solidFill>
                <a:srgbClr val="FFFFFF"/>
              </a:solidFill>
              <a:effectLst>
                <a:outerShdw blurRad="38100" dist="38100" dir="2700000" algn="tl">
                  <a:srgbClr val="C0C0C0"/>
                </a:outerShdw>
              </a:effectLst>
              <a:uLnTx/>
              <a:uFillTx/>
              <a:latin typeface="Arial" pitchFamily="34" charset="0"/>
              <a:cs typeface="Helvetica"/>
              <a:sym typeface="Helvetica"/>
            </a:endParaRPr>
          </a:p>
        </p:txBody>
      </p:sp>
      <p:sp>
        <p:nvSpPr>
          <p:cNvPr id="3" name="Slide Number Placeholder 4">
            <a:extLst>
              <a:ext uri="{FF2B5EF4-FFF2-40B4-BE49-F238E27FC236}">
                <a16:creationId xmlns:a16="http://schemas.microsoft.com/office/drawing/2014/main" id="{467877B4-F278-CDC7-87D1-672B66B8E2B1}"/>
              </a:ext>
            </a:extLst>
          </p:cNvPr>
          <p:cNvSpPr txBox="1">
            <a:spLocks/>
          </p:cNvSpPr>
          <p:nvPr/>
        </p:nvSpPr>
        <p:spPr>
          <a:xfrm>
            <a:off x="6986650" y="6545326"/>
            <a:ext cx="21336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Calibri" pitchFamily="34" charset="0"/>
                <a:ea typeface="MS PGothic" pitchFamily="34" charset="-128"/>
                <a:cs typeface="Arial" pitchFamily="34" charset="0"/>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Arial" pitchFamily="34" charset="0"/>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Arial" pitchFamily="34" charset="0"/>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Arial" pitchFamily="34" charset="0"/>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Arial" pitchFamily="34" charset="0"/>
              </a:defRPr>
            </a:lvl5pPr>
            <a:lvl6pPr marL="2286000" algn="l" defTabSz="914400" rtl="0" eaLnBrk="1" latinLnBrk="0" hangingPunct="1">
              <a:defRPr kern="1200">
                <a:solidFill>
                  <a:schemeClr val="tx1"/>
                </a:solidFill>
                <a:latin typeface="Calibri" pitchFamily="34" charset="0"/>
                <a:ea typeface="MS PGothic" pitchFamily="34" charset="-128"/>
                <a:cs typeface="Arial" pitchFamily="34" charset="0"/>
              </a:defRPr>
            </a:lvl6pPr>
            <a:lvl7pPr marL="2743200" algn="l" defTabSz="914400" rtl="0" eaLnBrk="1" latinLnBrk="0" hangingPunct="1">
              <a:defRPr kern="1200">
                <a:solidFill>
                  <a:schemeClr val="tx1"/>
                </a:solidFill>
                <a:latin typeface="Calibri" pitchFamily="34" charset="0"/>
                <a:ea typeface="MS PGothic" pitchFamily="34" charset="-128"/>
                <a:cs typeface="Arial" pitchFamily="34" charset="0"/>
              </a:defRPr>
            </a:lvl7pPr>
            <a:lvl8pPr marL="3200400" algn="l" defTabSz="914400" rtl="0" eaLnBrk="1" latinLnBrk="0" hangingPunct="1">
              <a:defRPr kern="1200">
                <a:solidFill>
                  <a:schemeClr val="tx1"/>
                </a:solidFill>
                <a:latin typeface="Calibri" pitchFamily="34" charset="0"/>
                <a:ea typeface="MS PGothic" pitchFamily="34" charset="-128"/>
                <a:cs typeface="Arial" pitchFamily="34" charset="0"/>
              </a:defRPr>
            </a:lvl8pPr>
            <a:lvl9pPr marL="3657600" algn="l" defTabSz="914400" rtl="0" eaLnBrk="1" latinLnBrk="0" hangingPunct="1">
              <a:defRPr kern="1200">
                <a:solidFill>
                  <a:schemeClr val="tx1"/>
                </a:solidFill>
                <a:latin typeface="Calibri" pitchFamily="34" charset="0"/>
                <a:ea typeface="MS PGothic" pitchFamily="34" charset="-128"/>
                <a:cs typeface="Arial" pitchFamily="34" charset="0"/>
              </a:defRPr>
            </a:lvl9pPr>
          </a:lstStyle>
          <a:p>
            <a:pPr algn="r">
              <a:defRPr/>
            </a:pPr>
            <a:fld id="{C4485303-17DA-4DA1-A296-C5F42BCD22AC}" type="slidenum">
              <a:rPr lang="en-US" sz="1200" b="1" smtClean="0">
                <a:solidFill>
                  <a:prstClr val="black"/>
                </a:solidFill>
                <a:latin typeface="Arial" pitchFamily="34" charset="0"/>
              </a:rPr>
              <a:pPr algn="r">
                <a:defRPr/>
              </a:pPr>
              <a:t>10</a:t>
            </a:fld>
            <a:endParaRPr lang="en-US" sz="1200" b="1" dirty="0">
              <a:solidFill>
                <a:prstClr val="black"/>
              </a:solidFill>
              <a:latin typeface="Arial" pitchFamily="34" charset="0"/>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ODRAUX0-filtered.jpeg"/>
          <p:cNvPicPr>
            <a:picLocks noChangeAspect="1"/>
          </p:cNvPicPr>
          <p:nvPr/>
        </p:nvPicPr>
        <p:blipFill>
          <a:blip r:embed="rId3"/>
          <a:srcRect t="9737" b="9737"/>
          <a:stretch>
            <a:fillRect/>
          </a:stretch>
        </p:blipFill>
        <p:spPr>
          <a:xfrm>
            <a:off x="-1040" y="-4732"/>
            <a:ext cx="9146080" cy="6867466"/>
          </a:xfrm>
          <a:prstGeom prst="rect">
            <a:avLst/>
          </a:prstGeom>
          <a:ln w="12700">
            <a:miter lim="400000"/>
          </a:ln>
        </p:spPr>
      </p:pic>
      <p:sp>
        <p:nvSpPr>
          <p:cNvPr id="55" name="Shape 55"/>
          <p:cNvSpPr/>
          <p:nvPr/>
        </p:nvSpPr>
        <p:spPr>
          <a:xfrm>
            <a:off x="0" y="1017536"/>
            <a:ext cx="9147240" cy="5840464"/>
          </a:xfrm>
          <a:prstGeom prst="rect">
            <a:avLst/>
          </a:prstGeom>
          <a:solidFill>
            <a:srgbClr val="FFFFFF">
              <a:alpha val="90369"/>
            </a:srgbClr>
          </a:solidFill>
          <a:ln w="12700">
            <a:miter lim="400000"/>
          </a:ln>
        </p:spPr>
        <p:txBody>
          <a:bodyPr lIns="35719" tIns="35719" rIns="35719" bIns="35719" anchor="ctr"/>
          <a:lstStyle/>
          <a:p>
            <a:pPr marL="0" marR="0" lvl="0" indent="0" algn="ctr" defTabSz="410751" rtl="0" eaLnBrk="1" fontAlgn="auto" latinLnBrk="0" hangingPunct="0">
              <a:lnSpc>
                <a:spcPct val="100000"/>
              </a:lnSpc>
              <a:spcBef>
                <a:spcPts val="0"/>
              </a:spcBef>
              <a:spcAft>
                <a:spcPts val="0"/>
              </a:spcAft>
              <a:buClrTx/>
              <a:buSzTx/>
              <a:buFontTx/>
              <a:buNone/>
              <a:tabLst/>
              <a:defRPr sz="2400">
                <a:solidFill>
                  <a:srgbClr val="FFFFFF"/>
                </a:solidFill>
                <a:latin typeface="+mj-lt"/>
                <a:ea typeface="+mj-ea"/>
                <a:cs typeface="+mj-cs"/>
                <a:sym typeface="Helvetica Light"/>
              </a:defRPr>
            </a:pPr>
            <a:endParaRPr kumimoji="0" sz="1687" b="0" i="0" u="none" strike="noStrike" kern="0" cap="none" spc="0" normalizeH="0" baseline="0" noProof="0">
              <a:ln>
                <a:noFill/>
              </a:ln>
              <a:solidFill>
                <a:srgbClr val="FFFFFF"/>
              </a:solidFill>
              <a:effectLst/>
              <a:uLnTx/>
              <a:uFillTx/>
              <a:latin typeface="Helvetica Light"/>
              <a:ea typeface="+mj-ea"/>
              <a:cs typeface="+mj-cs"/>
              <a:sym typeface="Helvetica Light"/>
            </a:endParaRPr>
          </a:p>
        </p:txBody>
      </p:sp>
      <p:pic>
        <p:nvPicPr>
          <p:cNvPr id="57" name="pasted-image.pdf"/>
          <p:cNvPicPr>
            <a:picLocks noChangeAspect="1"/>
          </p:cNvPicPr>
          <p:nvPr/>
        </p:nvPicPr>
        <p:blipFill>
          <a:blip r:embed="rId4">
            <a:alphaModFix amt="80202"/>
          </a:blip>
          <a:srcRect l="18299" b="31674"/>
          <a:stretch>
            <a:fillRect/>
          </a:stretch>
        </p:blipFill>
        <p:spPr>
          <a:xfrm>
            <a:off x="-3773" y="2233218"/>
            <a:ext cx="5381365" cy="4500378"/>
          </a:xfrm>
          <a:prstGeom prst="rect">
            <a:avLst/>
          </a:prstGeom>
          <a:ln w="12700">
            <a:miter lim="400000"/>
          </a:ln>
        </p:spPr>
      </p:pic>
      <p:grpSp>
        <p:nvGrpSpPr>
          <p:cNvPr id="60" name="Group 60"/>
          <p:cNvGrpSpPr/>
          <p:nvPr/>
        </p:nvGrpSpPr>
        <p:grpSpPr>
          <a:xfrm>
            <a:off x="322651" y="2628587"/>
            <a:ext cx="681507" cy="681508"/>
            <a:chOff x="0" y="0"/>
            <a:chExt cx="969254" cy="969254"/>
          </a:xfrm>
        </p:grpSpPr>
        <p:sp>
          <p:nvSpPr>
            <p:cNvPr id="58" name="Shape 58"/>
            <p:cNvSpPr/>
            <p:nvPr/>
          </p:nvSpPr>
          <p:spPr>
            <a:xfrm>
              <a:off x="0" y="0"/>
              <a:ext cx="969255" cy="969255"/>
            </a:xfrm>
            <a:prstGeom prst="ellipse">
              <a:avLst/>
            </a:prstGeom>
            <a:solidFill>
              <a:schemeClr val="accent2">
                <a:hueOff val="2753496"/>
                <a:satOff val="-43934"/>
              </a:schemeClr>
            </a:solidFill>
            <a:ln w="12700" cap="flat">
              <a:noFill/>
              <a:miter lim="400000"/>
            </a:ln>
            <a:effectLst/>
          </p:spPr>
          <p:txBody>
            <a:bodyPr wrap="square" lIns="64293" tIns="64293" rIns="64293" bIns="64293" numCol="1" anchor="ctr">
              <a:noAutofit/>
            </a:bodyPr>
            <a:lstStyle/>
            <a:p>
              <a:pPr marL="0" marR="0" lvl="0" indent="0" algn="ctr" defTabSz="1285829" rtl="0" eaLnBrk="1" fontAlgn="auto" latinLnBrk="0" hangingPunct="0">
                <a:lnSpc>
                  <a:spcPct val="100000"/>
                </a:lnSpc>
                <a:spcBef>
                  <a:spcPts val="0"/>
                </a:spcBef>
                <a:spcAft>
                  <a:spcPts val="0"/>
                </a:spcAft>
                <a:buClrTx/>
                <a:buSzTx/>
                <a:buFontTx/>
                <a:buNone/>
                <a:tabLst/>
                <a:defRPr sz="3600">
                  <a:solidFill>
                    <a:srgbClr val="FFFFFF"/>
                  </a:solidFill>
                  <a:latin typeface="Calibri"/>
                  <a:ea typeface="Calibri"/>
                  <a:cs typeface="Calibri"/>
                  <a:sym typeface="Calibri"/>
                </a:defRPr>
              </a:pPr>
              <a:endParaRPr kumimoji="0" sz="2531"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9" name="Shape 59"/>
            <p:cNvSpPr/>
            <p:nvPr/>
          </p:nvSpPr>
          <p:spPr>
            <a:xfrm>
              <a:off x="189039" y="178235"/>
              <a:ext cx="591177" cy="6127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3100" b="1">
                  <a:solidFill>
                    <a:srgbClr val="FFFFFF"/>
                  </a:solidFill>
                  <a:latin typeface="+mn-lt"/>
                  <a:ea typeface="+mn-ea"/>
                  <a:cs typeface="+mn-cs"/>
                  <a:sym typeface="Helvetica"/>
                </a:defRPr>
              </a:lvl1p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sz="2180" b="1" i="0" u="none" strike="noStrike" kern="0" cap="none" spc="0" normalizeH="0" baseline="0" noProof="0" dirty="0">
                  <a:ln>
                    <a:noFill/>
                  </a:ln>
                  <a:solidFill>
                    <a:srgbClr val="FFFFFF"/>
                  </a:solidFill>
                  <a:effectLst/>
                  <a:uLnTx/>
                  <a:uFillTx/>
                  <a:latin typeface="Helvetica"/>
                  <a:cs typeface="Helvetica"/>
                  <a:sym typeface="Helvetica"/>
                </a:rPr>
                <a:t>01</a:t>
              </a:r>
            </a:p>
          </p:txBody>
        </p:sp>
      </p:grpSp>
      <p:sp>
        <p:nvSpPr>
          <p:cNvPr id="61" name="Shape 61"/>
          <p:cNvSpPr/>
          <p:nvPr/>
        </p:nvSpPr>
        <p:spPr>
          <a:xfrm>
            <a:off x="1095583" y="2612154"/>
            <a:ext cx="5130089" cy="50481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p>
            <a:pPr marL="0" marR="0" lvl="0" indent="0" algn="l" defTabSz="410751" rtl="0" eaLnBrk="1" fontAlgn="auto" latinLnBrk="0" hangingPunct="0">
              <a:lnSpc>
                <a:spcPct val="100000"/>
              </a:lnSpc>
              <a:spcBef>
                <a:spcPts val="0"/>
              </a:spcBef>
              <a:spcAft>
                <a:spcPts val="0"/>
              </a:spcAft>
              <a:buClrTx/>
              <a:buSzTx/>
              <a:buFontTx/>
              <a:buNone/>
              <a:tabLst/>
              <a:defRPr sz="2000">
                <a:solidFill>
                  <a:srgbClr val="53585F"/>
                </a:solidFill>
                <a:latin typeface="+mj-lt"/>
                <a:ea typeface="+mj-ea"/>
                <a:cs typeface="+mj-cs"/>
                <a:sym typeface="Helvetica Light"/>
              </a:defRPr>
            </a:pPr>
            <a:r>
              <a:rPr kumimoji="0" lang="en-US" sz="1406" b="1" i="0" u="none" strike="noStrike" kern="0" cap="none" spc="0" normalizeH="0" baseline="0" noProof="0" dirty="0">
                <a:ln>
                  <a:noFill/>
                </a:ln>
                <a:solidFill>
                  <a:srgbClr val="1F8E79"/>
                </a:solidFill>
                <a:effectLst/>
                <a:uLnTx/>
                <a:uFillTx/>
                <a:latin typeface="Helvetica"/>
                <a:ea typeface="+mn-ea"/>
                <a:cs typeface="Helvetica"/>
                <a:sym typeface="Helvetica"/>
              </a:rPr>
              <a:t>Environmental sustainability</a:t>
            </a:r>
            <a:r>
              <a:rPr kumimoji="0" lang="en-US" sz="1406" b="0" i="0" u="none" strike="noStrike" kern="0" cap="none" spc="0" normalizeH="0" baseline="0" noProof="0" dirty="0">
                <a:ln>
                  <a:noFill/>
                </a:ln>
                <a:solidFill>
                  <a:srgbClr val="53585F"/>
                </a:solidFill>
                <a:effectLst/>
                <a:uLnTx/>
                <a:uFillTx/>
                <a:latin typeface="Helvetica Light"/>
                <a:ea typeface="+mj-ea"/>
                <a:cs typeface="+mj-cs"/>
                <a:sym typeface="Helvetica Light"/>
              </a:rPr>
              <a:t>: Environmental sustainability means that it doesn’t do harm to the environment</a:t>
            </a:r>
            <a:endParaRPr kumimoji="0" sz="1406" b="0" i="0" u="none" strike="noStrike" kern="0" cap="none" spc="0" normalizeH="0" baseline="0" noProof="0" dirty="0">
              <a:ln>
                <a:noFill/>
              </a:ln>
              <a:solidFill>
                <a:srgbClr val="53585F"/>
              </a:solidFill>
              <a:effectLst/>
              <a:uLnTx/>
              <a:uFillTx/>
              <a:latin typeface="Helvetica Light"/>
              <a:ea typeface="+mj-ea"/>
              <a:cs typeface="+mj-cs"/>
              <a:sym typeface="Helvetica Light"/>
            </a:endParaRPr>
          </a:p>
        </p:txBody>
      </p:sp>
      <p:grpSp>
        <p:nvGrpSpPr>
          <p:cNvPr id="64" name="Group 64"/>
          <p:cNvGrpSpPr/>
          <p:nvPr/>
        </p:nvGrpSpPr>
        <p:grpSpPr>
          <a:xfrm>
            <a:off x="322651" y="3624542"/>
            <a:ext cx="681507" cy="681508"/>
            <a:chOff x="0" y="0"/>
            <a:chExt cx="969254" cy="969254"/>
          </a:xfrm>
        </p:grpSpPr>
        <p:sp>
          <p:nvSpPr>
            <p:cNvPr id="62" name="Shape 62"/>
            <p:cNvSpPr/>
            <p:nvPr/>
          </p:nvSpPr>
          <p:spPr>
            <a:xfrm>
              <a:off x="0" y="0"/>
              <a:ext cx="969255" cy="969255"/>
            </a:xfrm>
            <a:prstGeom prst="ellipse">
              <a:avLst/>
            </a:prstGeom>
            <a:solidFill>
              <a:schemeClr val="accent1"/>
            </a:solidFill>
            <a:ln w="12700" cap="flat">
              <a:noFill/>
              <a:miter lim="400000"/>
            </a:ln>
            <a:effectLst/>
          </p:spPr>
          <p:txBody>
            <a:bodyPr wrap="square" lIns="64293" tIns="64293" rIns="64293" bIns="64293" numCol="1" anchor="ctr">
              <a:noAutofit/>
            </a:bodyPr>
            <a:lstStyle/>
            <a:p>
              <a:pPr marL="0" marR="0" lvl="0" indent="0" algn="ctr" defTabSz="1285829" rtl="0" eaLnBrk="1" fontAlgn="auto" latinLnBrk="0" hangingPunct="0">
                <a:lnSpc>
                  <a:spcPct val="100000"/>
                </a:lnSpc>
                <a:spcBef>
                  <a:spcPts val="0"/>
                </a:spcBef>
                <a:spcAft>
                  <a:spcPts val="0"/>
                </a:spcAft>
                <a:buClrTx/>
                <a:buSzTx/>
                <a:buFontTx/>
                <a:buNone/>
                <a:tabLst/>
                <a:defRPr sz="3600">
                  <a:solidFill>
                    <a:srgbClr val="FFFFFF"/>
                  </a:solidFill>
                  <a:latin typeface="Calibri"/>
                  <a:ea typeface="Calibri"/>
                  <a:cs typeface="Calibri"/>
                  <a:sym typeface="Calibri"/>
                </a:defRPr>
              </a:pPr>
              <a:endParaRPr kumimoji="0" sz="2531"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3" name="Shape 63"/>
            <p:cNvSpPr/>
            <p:nvPr/>
          </p:nvSpPr>
          <p:spPr>
            <a:xfrm>
              <a:off x="189039" y="178235"/>
              <a:ext cx="591177" cy="6127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3100" b="1">
                  <a:solidFill>
                    <a:srgbClr val="FFFFFF"/>
                  </a:solidFill>
                  <a:latin typeface="+mn-lt"/>
                  <a:ea typeface="+mn-ea"/>
                  <a:cs typeface="+mn-cs"/>
                  <a:sym typeface="Helvetica"/>
                </a:defRPr>
              </a:lvl1p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sz="2180" b="1" i="0" u="none" strike="noStrike" kern="0" cap="none" spc="0" normalizeH="0" baseline="0" noProof="0">
                  <a:ln>
                    <a:noFill/>
                  </a:ln>
                  <a:solidFill>
                    <a:srgbClr val="FFFFFF"/>
                  </a:solidFill>
                  <a:effectLst/>
                  <a:uLnTx/>
                  <a:uFillTx/>
                  <a:latin typeface="Helvetica"/>
                  <a:cs typeface="Helvetica"/>
                  <a:sym typeface="Helvetica"/>
                </a:rPr>
                <a:t>02</a:t>
              </a:r>
            </a:p>
          </p:txBody>
        </p:sp>
      </p:grpSp>
      <p:sp>
        <p:nvSpPr>
          <p:cNvPr id="65" name="Shape 65"/>
          <p:cNvSpPr/>
          <p:nvPr/>
        </p:nvSpPr>
        <p:spPr>
          <a:xfrm>
            <a:off x="1095584" y="3715264"/>
            <a:ext cx="5014708" cy="288477"/>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p>
            <a:pPr marL="0" marR="0" lvl="0" indent="0" algn="l" defTabSz="410751" rtl="0" eaLnBrk="1" fontAlgn="auto" latinLnBrk="0" hangingPunct="0">
              <a:lnSpc>
                <a:spcPct val="100000"/>
              </a:lnSpc>
              <a:spcBef>
                <a:spcPts val="0"/>
              </a:spcBef>
              <a:spcAft>
                <a:spcPts val="0"/>
              </a:spcAft>
              <a:buClrTx/>
              <a:buSzTx/>
              <a:buFontTx/>
              <a:buNone/>
              <a:tabLst/>
              <a:defRPr sz="2000">
                <a:solidFill>
                  <a:srgbClr val="53585F"/>
                </a:solidFill>
                <a:latin typeface="+mj-lt"/>
                <a:ea typeface="+mj-ea"/>
                <a:cs typeface="+mj-cs"/>
                <a:sym typeface="Helvetica Light"/>
              </a:defRPr>
            </a:pPr>
            <a:r>
              <a:rPr kumimoji="0" lang="en-US" sz="1406" b="1" i="0" u="none" strike="noStrike" kern="0" cap="none" spc="0" normalizeH="0" baseline="0" noProof="0" dirty="0">
                <a:ln>
                  <a:noFill/>
                </a:ln>
                <a:solidFill>
                  <a:srgbClr val="1F8E79"/>
                </a:solidFill>
                <a:effectLst/>
                <a:uLnTx/>
                <a:uFillTx/>
                <a:latin typeface="Helvetica"/>
                <a:ea typeface="+mn-ea"/>
                <a:cs typeface="Helvetica"/>
                <a:sym typeface="Helvetica"/>
              </a:rPr>
              <a:t>Social sustainability</a:t>
            </a:r>
            <a:endParaRPr kumimoji="0" sz="1406" b="0" i="0" u="none" strike="noStrike" kern="0" cap="none" spc="0" normalizeH="0" baseline="0" noProof="0" dirty="0">
              <a:ln>
                <a:noFill/>
              </a:ln>
              <a:solidFill>
                <a:srgbClr val="53585F"/>
              </a:solidFill>
              <a:effectLst/>
              <a:uLnTx/>
              <a:uFillTx/>
              <a:latin typeface="Helvetica Light"/>
              <a:ea typeface="+mj-ea"/>
              <a:cs typeface="+mj-cs"/>
              <a:sym typeface="Helvetica Light"/>
            </a:endParaRPr>
          </a:p>
        </p:txBody>
      </p:sp>
      <p:grpSp>
        <p:nvGrpSpPr>
          <p:cNvPr id="68" name="Group 68"/>
          <p:cNvGrpSpPr/>
          <p:nvPr/>
        </p:nvGrpSpPr>
        <p:grpSpPr>
          <a:xfrm>
            <a:off x="322651" y="4636930"/>
            <a:ext cx="681507" cy="681508"/>
            <a:chOff x="0" y="0"/>
            <a:chExt cx="969254" cy="969254"/>
          </a:xfrm>
        </p:grpSpPr>
        <p:sp>
          <p:nvSpPr>
            <p:cNvPr id="66" name="Shape 66"/>
            <p:cNvSpPr/>
            <p:nvPr/>
          </p:nvSpPr>
          <p:spPr>
            <a:xfrm>
              <a:off x="0" y="0"/>
              <a:ext cx="969255" cy="969255"/>
            </a:xfrm>
            <a:prstGeom prst="ellipse">
              <a:avLst/>
            </a:prstGeom>
            <a:solidFill>
              <a:schemeClr val="accent1">
                <a:hueOff val="-1895558"/>
                <a:satOff val="-51792"/>
                <a:lumOff val="16078"/>
              </a:schemeClr>
            </a:solidFill>
            <a:ln w="12700" cap="flat">
              <a:noFill/>
              <a:miter lim="400000"/>
            </a:ln>
            <a:effectLst/>
          </p:spPr>
          <p:txBody>
            <a:bodyPr wrap="square" lIns="64293" tIns="64293" rIns="64293" bIns="64293" numCol="1" anchor="ctr">
              <a:noAutofit/>
            </a:bodyPr>
            <a:lstStyle/>
            <a:p>
              <a:pPr marL="0" marR="0" lvl="0" indent="0" algn="ctr" defTabSz="1285829" rtl="0" eaLnBrk="1" fontAlgn="auto" latinLnBrk="0" hangingPunct="0">
                <a:lnSpc>
                  <a:spcPct val="100000"/>
                </a:lnSpc>
                <a:spcBef>
                  <a:spcPts val="0"/>
                </a:spcBef>
                <a:spcAft>
                  <a:spcPts val="0"/>
                </a:spcAft>
                <a:buClrTx/>
                <a:buSzTx/>
                <a:buFontTx/>
                <a:buNone/>
                <a:tabLst/>
                <a:defRPr sz="3600">
                  <a:solidFill>
                    <a:srgbClr val="FFFFFF"/>
                  </a:solidFill>
                  <a:latin typeface="Calibri"/>
                  <a:ea typeface="Calibri"/>
                  <a:cs typeface="Calibri"/>
                  <a:sym typeface="Calibri"/>
                </a:defRPr>
              </a:pPr>
              <a:endParaRPr kumimoji="0" sz="2531"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7" name="Shape 67"/>
            <p:cNvSpPr/>
            <p:nvPr/>
          </p:nvSpPr>
          <p:spPr>
            <a:xfrm>
              <a:off x="189039" y="178235"/>
              <a:ext cx="591177" cy="6127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3100" b="1">
                  <a:solidFill>
                    <a:srgbClr val="FFFFFF"/>
                  </a:solidFill>
                  <a:latin typeface="+mn-lt"/>
                  <a:ea typeface="+mn-ea"/>
                  <a:cs typeface="+mn-cs"/>
                  <a:sym typeface="Helvetica"/>
                </a:defRPr>
              </a:lvl1p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sz="2180" b="1" i="0" u="none" strike="noStrike" kern="0" cap="none" spc="0" normalizeH="0" baseline="0" noProof="0">
                  <a:ln>
                    <a:noFill/>
                  </a:ln>
                  <a:solidFill>
                    <a:srgbClr val="FFFFFF"/>
                  </a:solidFill>
                  <a:effectLst/>
                  <a:uLnTx/>
                  <a:uFillTx/>
                  <a:latin typeface="Helvetica"/>
                  <a:cs typeface="Helvetica"/>
                  <a:sym typeface="Helvetica"/>
                </a:rPr>
                <a:t>03</a:t>
              </a:r>
            </a:p>
          </p:txBody>
        </p:sp>
      </p:grpSp>
      <p:sp>
        <p:nvSpPr>
          <p:cNvPr id="69" name="Shape 69"/>
          <p:cNvSpPr/>
          <p:nvPr/>
        </p:nvSpPr>
        <p:spPr>
          <a:xfrm>
            <a:off x="1137077" y="4881803"/>
            <a:ext cx="5868512" cy="288477"/>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p>
            <a:pPr marL="0" marR="0" lvl="0" indent="0" algn="l" defTabSz="410751" rtl="0" eaLnBrk="1" fontAlgn="auto" latinLnBrk="0" hangingPunct="0">
              <a:lnSpc>
                <a:spcPct val="100000"/>
              </a:lnSpc>
              <a:spcBef>
                <a:spcPts val="0"/>
              </a:spcBef>
              <a:spcAft>
                <a:spcPts val="0"/>
              </a:spcAft>
              <a:buClrTx/>
              <a:buSzTx/>
              <a:buFontTx/>
              <a:buNone/>
              <a:tabLst/>
              <a:defRPr sz="2000">
                <a:solidFill>
                  <a:srgbClr val="53585F"/>
                </a:solidFill>
                <a:latin typeface="+mj-lt"/>
                <a:ea typeface="+mj-ea"/>
                <a:cs typeface="+mj-cs"/>
                <a:sym typeface="Helvetica Light"/>
              </a:defRPr>
            </a:pPr>
            <a:r>
              <a:rPr kumimoji="0" lang="en-US" sz="1406" b="1" i="0" u="none" strike="noStrike" kern="0" cap="none" spc="0" normalizeH="0" baseline="0" noProof="0" dirty="0">
                <a:ln>
                  <a:noFill/>
                </a:ln>
                <a:solidFill>
                  <a:srgbClr val="1F8E79"/>
                </a:solidFill>
                <a:effectLst/>
                <a:uLnTx/>
                <a:uFillTx/>
                <a:latin typeface="Helvetica"/>
                <a:ea typeface="+mn-ea"/>
                <a:cs typeface="Helvetica"/>
                <a:sym typeface="Helvetica"/>
              </a:rPr>
              <a:t>Economic sustainability</a:t>
            </a:r>
            <a:endParaRPr kumimoji="0" sz="1406" b="0" i="0" u="none" strike="noStrike" kern="0" cap="none" spc="0" normalizeH="0" baseline="0" noProof="0" dirty="0">
              <a:ln>
                <a:noFill/>
              </a:ln>
              <a:solidFill>
                <a:srgbClr val="53585F"/>
              </a:solidFill>
              <a:effectLst/>
              <a:uLnTx/>
              <a:uFillTx/>
              <a:latin typeface="Helvetica Light"/>
              <a:ea typeface="+mj-ea"/>
              <a:cs typeface="+mj-cs"/>
              <a:sym typeface="Helvetica Light"/>
            </a:endParaRPr>
          </a:p>
        </p:txBody>
      </p:sp>
      <p:sp>
        <p:nvSpPr>
          <p:cNvPr id="70" name="Shape 70"/>
          <p:cNvSpPr/>
          <p:nvPr/>
        </p:nvSpPr>
        <p:spPr>
          <a:xfrm>
            <a:off x="167429" y="1041963"/>
            <a:ext cx="8809144" cy="54829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rtl="1">
              <a:defRPr sz="5000" b="1" cap="all" spc="150">
                <a:solidFill>
                  <a:schemeClr val="accent2"/>
                </a:solidFill>
                <a:latin typeface="+mn-lt"/>
                <a:ea typeface="+mn-ea"/>
                <a:cs typeface="+mn-cs"/>
                <a:sym typeface="Helvetica"/>
              </a:defRPr>
            </a:lvl1pPr>
          </a:lstStyle>
          <a:p>
            <a:pPr marL="0" marR="0" lvl="0" indent="0" algn="ctr" defTabSz="410751" rtl="1" eaLnBrk="1" fontAlgn="auto" latinLnBrk="0" hangingPunct="0">
              <a:lnSpc>
                <a:spcPct val="100000"/>
              </a:lnSpc>
              <a:spcBef>
                <a:spcPts val="0"/>
              </a:spcBef>
              <a:spcAft>
                <a:spcPts val="0"/>
              </a:spcAft>
              <a:buClrTx/>
              <a:buSzTx/>
              <a:buFontTx/>
              <a:buNone/>
              <a:tabLst/>
              <a:defRPr/>
            </a:pPr>
            <a:r>
              <a:rPr kumimoji="0" lang="en-US" sz="3094" b="1" i="0" u="none" strike="noStrike" kern="0" cap="all" spc="105" normalizeH="0" baseline="0" noProof="0" dirty="0">
                <a:ln>
                  <a:noFill/>
                </a:ln>
                <a:solidFill>
                  <a:srgbClr val="1F8E79"/>
                </a:solidFill>
                <a:effectLst/>
                <a:uLnTx/>
                <a:uFillTx/>
                <a:latin typeface="Helvetica"/>
                <a:cs typeface="Helvetica"/>
                <a:sym typeface="Helvetica"/>
              </a:rPr>
              <a:t>We won’t be off fossil fuels by 2050</a:t>
            </a:r>
          </a:p>
        </p:txBody>
      </p:sp>
      <p:sp>
        <p:nvSpPr>
          <p:cNvPr id="71" name="Shape 71"/>
          <p:cNvSpPr/>
          <p:nvPr/>
        </p:nvSpPr>
        <p:spPr>
          <a:xfrm>
            <a:off x="166803" y="1505923"/>
            <a:ext cx="8522402" cy="721159"/>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defRPr sz="2000">
                <a:solidFill>
                  <a:srgbClr val="53585F"/>
                </a:solidFill>
                <a:latin typeface="+mj-lt"/>
                <a:ea typeface="+mj-ea"/>
                <a:cs typeface="+mj-cs"/>
                <a:sym typeface="Helvetica Light"/>
              </a:defRPr>
            </a:lvl1p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lang="en-US" sz="1406" b="0" i="0" u="none" strike="noStrike" kern="0" cap="none" spc="0" normalizeH="0" baseline="0" noProof="0" dirty="0">
                <a:ln>
                  <a:noFill/>
                </a:ln>
                <a:solidFill>
                  <a:srgbClr val="53585F"/>
                </a:solidFill>
                <a:effectLst/>
                <a:uLnTx/>
                <a:uFillTx/>
                <a:latin typeface="Helvetica Light"/>
                <a:sym typeface="Helvetica Light"/>
              </a:rPr>
              <a:t>When looking at sustainable electricity resources, we commonly identify four: solar, wind, hydro and biomass. Each of them is renewable, but that doesn’t necessarily make them sustainable. Sustainability is determined by three different parameters:</a:t>
            </a:r>
            <a:endParaRPr kumimoji="0" sz="1406" b="0" i="0" u="none" strike="noStrike" kern="0" cap="none" spc="0" normalizeH="0" baseline="0" noProof="0" dirty="0">
              <a:ln>
                <a:noFill/>
              </a:ln>
              <a:solidFill>
                <a:srgbClr val="53585F"/>
              </a:solidFill>
              <a:effectLst/>
              <a:uLnTx/>
              <a:uFillTx/>
              <a:latin typeface="Helvetica Light"/>
              <a:sym typeface="Helvetica Light"/>
            </a:endParaRPr>
          </a:p>
        </p:txBody>
      </p:sp>
      <p:pic>
        <p:nvPicPr>
          <p:cNvPr id="72" name="globe.png"/>
          <p:cNvPicPr>
            <a:picLocks noChangeAspect="1"/>
          </p:cNvPicPr>
          <p:nvPr/>
        </p:nvPicPr>
        <p:blipFill>
          <a:blip r:embed="rId5">
            <a:alphaModFix amt="68453"/>
          </a:blip>
          <a:srcRect b="57159"/>
          <a:stretch>
            <a:fillRect/>
          </a:stretch>
        </p:blipFill>
        <p:spPr>
          <a:xfrm>
            <a:off x="6778156" y="52330"/>
            <a:ext cx="2125043" cy="795577"/>
          </a:xfrm>
          <a:prstGeom prst="rect">
            <a:avLst/>
          </a:prstGeom>
          <a:ln w="12700">
            <a:miter lim="400000"/>
          </a:ln>
        </p:spPr>
      </p:pic>
      <p:sp>
        <p:nvSpPr>
          <p:cNvPr id="23" name="Shape 70"/>
          <p:cNvSpPr/>
          <p:nvPr/>
        </p:nvSpPr>
        <p:spPr>
          <a:xfrm>
            <a:off x="539246" y="5833812"/>
            <a:ext cx="8279832" cy="54829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rtl="1">
              <a:defRPr sz="5000" b="1" cap="all" spc="150">
                <a:solidFill>
                  <a:schemeClr val="accent2"/>
                </a:solidFill>
                <a:latin typeface="+mn-lt"/>
                <a:ea typeface="+mn-ea"/>
                <a:cs typeface="+mn-cs"/>
                <a:sym typeface="Helvetica"/>
              </a:defRPr>
            </a:lvl1pPr>
          </a:lstStyle>
          <a:p>
            <a:pPr marL="0" marR="0" lvl="0" indent="0" algn="ctr" defTabSz="410751" rtl="1" eaLnBrk="1" fontAlgn="auto" latinLnBrk="0" hangingPunct="0">
              <a:lnSpc>
                <a:spcPct val="100000"/>
              </a:lnSpc>
              <a:spcBef>
                <a:spcPts val="0"/>
              </a:spcBef>
              <a:spcAft>
                <a:spcPts val="0"/>
              </a:spcAft>
              <a:buClrTx/>
              <a:buSzTx/>
              <a:buFontTx/>
              <a:buNone/>
              <a:tabLst/>
              <a:defRPr/>
            </a:pPr>
            <a:r>
              <a:rPr kumimoji="0" lang="en-US" sz="3094" b="1" i="0" u="none" strike="noStrike" kern="0" cap="all" spc="105" normalizeH="0" baseline="0" noProof="0" dirty="0">
                <a:ln>
                  <a:noFill/>
                </a:ln>
                <a:solidFill>
                  <a:srgbClr val="1F8E79"/>
                </a:solidFill>
                <a:effectLst/>
                <a:uLnTx/>
                <a:uFillTx/>
                <a:latin typeface="Helvetica"/>
                <a:cs typeface="Helvetica"/>
                <a:sym typeface="Helvetica"/>
              </a:rPr>
              <a:t>Can be Fossil fuels sustainable? </a:t>
            </a:r>
          </a:p>
        </p:txBody>
      </p:sp>
      <p:sp>
        <p:nvSpPr>
          <p:cNvPr id="2" name="Shape 49">
            <a:extLst>
              <a:ext uri="{FF2B5EF4-FFF2-40B4-BE49-F238E27FC236}">
                <a16:creationId xmlns:a16="http://schemas.microsoft.com/office/drawing/2014/main" id="{EAD35002-6316-A0FF-3969-5BFF1D496DC8}"/>
              </a:ext>
            </a:extLst>
          </p:cNvPr>
          <p:cNvSpPr/>
          <p:nvPr/>
        </p:nvSpPr>
        <p:spPr>
          <a:xfrm>
            <a:off x="152400" y="205697"/>
            <a:ext cx="6858000" cy="375167"/>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rtl="1">
              <a:defRPr sz="5000" b="1" cap="all" spc="150">
                <a:solidFill>
                  <a:schemeClr val="accent2"/>
                </a:solidFill>
                <a:latin typeface="+mn-lt"/>
                <a:ea typeface="+mn-ea"/>
                <a:cs typeface="+mn-cs"/>
                <a:sym typeface="Helvetica"/>
              </a:defRPr>
            </a:lvl1pPr>
          </a:lstStyle>
          <a:p>
            <a:pPr marL="0" marR="0" lvl="0" indent="0" algn="ctr" defTabSz="410751" rtl="1" eaLnBrk="1" fontAlgn="auto" latinLnBrk="0" hangingPunct="0">
              <a:lnSpc>
                <a:spcPct val="100000"/>
              </a:lnSpc>
              <a:spcBef>
                <a:spcPts val="0"/>
              </a:spcBef>
              <a:spcAft>
                <a:spcPts val="0"/>
              </a:spcAft>
              <a:buClrTx/>
              <a:buSzTx/>
              <a:buFontTx/>
              <a:buNone/>
              <a:tabLst/>
              <a:defRPr/>
            </a:pPr>
            <a:r>
              <a:rPr kumimoji="0" lang="en-US" sz="1969" b="1" i="0" u="none" strike="noStrike" kern="0" cap="all" spc="105" normalizeH="0" baseline="0" noProof="0" dirty="0">
                <a:ln>
                  <a:noFill/>
                </a:ln>
                <a:solidFill>
                  <a:srgbClr val="FFFFFF"/>
                </a:solidFill>
                <a:effectLst/>
                <a:uLnTx/>
                <a:uFillTx/>
                <a:latin typeface="Helvetica"/>
                <a:cs typeface="Helvetica"/>
                <a:sym typeface="Helvetica"/>
              </a:rPr>
              <a:t>Fossil fuels-free world ! For When?</a:t>
            </a:r>
            <a:endParaRPr kumimoji="0" lang="en-US" sz="1969" b="1" i="0" u="none" strike="noStrike" kern="0" cap="all" spc="105" normalizeH="0" baseline="0" noProof="0" dirty="0">
              <a:ln>
                <a:noFill/>
              </a:ln>
              <a:solidFill>
                <a:srgbClr val="FFFFFF"/>
              </a:solidFill>
              <a:effectLst>
                <a:outerShdw blurRad="38100" dist="38100" dir="2700000" algn="tl">
                  <a:srgbClr val="C0C0C0"/>
                </a:outerShdw>
              </a:effectLst>
              <a:uLnTx/>
              <a:uFillTx/>
              <a:latin typeface="Arial" pitchFamily="34" charset="0"/>
              <a:cs typeface="Helvetica"/>
              <a:sym typeface="Helvetica"/>
            </a:endParaRPr>
          </a:p>
        </p:txBody>
      </p:sp>
      <p:sp>
        <p:nvSpPr>
          <p:cNvPr id="3" name="Slide Number Placeholder 4">
            <a:extLst>
              <a:ext uri="{FF2B5EF4-FFF2-40B4-BE49-F238E27FC236}">
                <a16:creationId xmlns:a16="http://schemas.microsoft.com/office/drawing/2014/main" id="{7F4C451C-7641-7620-A59D-0648FF027220}"/>
              </a:ext>
            </a:extLst>
          </p:cNvPr>
          <p:cNvSpPr txBox="1">
            <a:spLocks/>
          </p:cNvSpPr>
          <p:nvPr/>
        </p:nvSpPr>
        <p:spPr>
          <a:xfrm>
            <a:off x="6986650" y="6545326"/>
            <a:ext cx="21336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Calibri" pitchFamily="34" charset="0"/>
                <a:ea typeface="MS PGothic" pitchFamily="34" charset="-128"/>
                <a:cs typeface="Arial" pitchFamily="34" charset="0"/>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Arial" pitchFamily="34" charset="0"/>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Arial" pitchFamily="34" charset="0"/>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Arial" pitchFamily="34" charset="0"/>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Arial" pitchFamily="34" charset="0"/>
              </a:defRPr>
            </a:lvl5pPr>
            <a:lvl6pPr marL="2286000" algn="l" defTabSz="914400" rtl="0" eaLnBrk="1" latinLnBrk="0" hangingPunct="1">
              <a:defRPr kern="1200">
                <a:solidFill>
                  <a:schemeClr val="tx1"/>
                </a:solidFill>
                <a:latin typeface="Calibri" pitchFamily="34" charset="0"/>
                <a:ea typeface="MS PGothic" pitchFamily="34" charset="-128"/>
                <a:cs typeface="Arial" pitchFamily="34" charset="0"/>
              </a:defRPr>
            </a:lvl6pPr>
            <a:lvl7pPr marL="2743200" algn="l" defTabSz="914400" rtl="0" eaLnBrk="1" latinLnBrk="0" hangingPunct="1">
              <a:defRPr kern="1200">
                <a:solidFill>
                  <a:schemeClr val="tx1"/>
                </a:solidFill>
                <a:latin typeface="Calibri" pitchFamily="34" charset="0"/>
                <a:ea typeface="MS PGothic" pitchFamily="34" charset="-128"/>
                <a:cs typeface="Arial" pitchFamily="34" charset="0"/>
              </a:defRPr>
            </a:lvl7pPr>
            <a:lvl8pPr marL="3200400" algn="l" defTabSz="914400" rtl="0" eaLnBrk="1" latinLnBrk="0" hangingPunct="1">
              <a:defRPr kern="1200">
                <a:solidFill>
                  <a:schemeClr val="tx1"/>
                </a:solidFill>
                <a:latin typeface="Calibri" pitchFamily="34" charset="0"/>
                <a:ea typeface="MS PGothic" pitchFamily="34" charset="-128"/>
                <a:cs typeface="Arial" pitchFamily="34" charset="0"/>
              </a:defRPr>
            </a:lvl8pPr>
            <a:lvl9pPr marL="3657600" algn="l" defTabSz="914400" rtl="0" eaLnBrk="1" latinLnBrk="0" hangingPunct="1">
              <a:defRPr kern="1200">
                <a:solidFill>
                  <a:schemeClr val="tx1"/>
                </a:solidFill>
                <a:latin typeface="Calibri" pitchFamily="34" charset="0"/>
                <a:ea typeface="MS PGothic" pitchFamily="34" charset="-128"/>
                <a:cs typeface="Arial" pitchFamily="34" charset="0"/>
              </a:defRPr>
            </a:lvl9pPr>
          </a:lstStyle>
          <a:p>
            <a:pPr algn="r">
              <a:defRPr/>
            </a:pPr>
            <a:fld id="{C4485303-17DA-4DA1-A296-C5F42BCD22AC}" type="slidenum">
              <a:rPr lang="en-US" sz="1200" b="1" smtClean="0">
                <a:solidFill>
                  <a:prstClr val="black"/>
                </a:solidFill>
                <a:latin typeface="Arial" pitchFamily="34" charset="0"/>
              </a:rPr>
              <a:pPr algn="r">
                <a:defRPr/>
              </a:pPr>
              <a:t>11</a:t>
            </a:fld>
            <a:endParaRPr lang="en-US" sz="1200" b="1" dirty="0">
              <a:solidFill>
                <a:prstClr val="black"/>
              </a:solidFill>
              <a:latin typeface="Arial" pitchFamily="34" charset="0"/>
            </a:endParaRPr>
          </a:p>
        </p:txBody>
      </p:sp>
    </p:spTree>
    <p:extLst>
      <p:ext uri="{BB962C8B-B14F-4D97-AF65-F5344CB8AC3E}">
        <p14:creationId xmlns:p14="http://schemas.microsoft.com/office/powerpoint/2010/main" val="105601933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ODRAUX0-filtered.jpeg"/>
          <p:cNvPicPr>
            <a:picLocks noChangeAspect="1"/>
          </p:cNvPicPr>
          <p:nvPr/>
        </p:nvPicPr>
        <p:blipFill>
          <a:blip r:embed="rId3"/>
          <a:srcRect t="9737" b="9737"/>
          <a:stretch>
            <a:fillRect/>
          </a:stretch>
        </p:blipFill>
        <p:spPr>
          <a:xfrm>
            <a:off x="1" y="-34544"/>
            <a:ext cx="9139860" cy="6872726"/>
          </a:xfrm>
          <a:prstGeom prst="rect">
            <a:avLst/>
          </a:prstGeom>
          <a:ln w="12700">
            <a:miter lim="400000"/>
          </a:ln>
        </p:spPr>
      </p:pic>
      <p:sp>
        <p:nvSpPr>
          <p:cNvPr id="34" name="Shape 47"/>
          <p:cNvSpPr/>
          <p:nvPr/>
        </p:nvSpPr>
        <p:spPr>
          <a:xfrm>
            <a:off x="-29436" y="924349"/>
            <a:ext cx="9169297" cy="5903200"/>
          </a:xfrm>
          <a:prstGeom prst="rect">
            <a:avLst/>
          </a:prstGeom>
          <a:solidFill>
            <a:srgbClr val="FFFFFF">
              <a:alpha val="90369"/>
            </a:srgbClr>
          </a:solidFill>
          <a:ln w="12700">
            <a:miter lim="400000"/>
          </a:ln>
        </p:spPr>
        <p:txBody>
          <a:bodyPr lIns="50800" tIns="50800" rIns="50800" bIns="50800" anchor="ctr"/>
          <a:lstStyle/>
          <a:p>
            <a:pPr marL="0" marR="0" lvl="0" indent="0" algn="l" defTabSz="914400" rtl="0" eaLnBrk="1" fontAlgn="base" latinLnBrk="0" hangingPunct="1">
              <a:lnSpc>
                <a:spcPct val="100000"/>
              </a:lnSpc>
              <a:spcBef>
                <a:spcPct val="0"/>
              </a:spcBef>
              <a:spcAft>
                <a:spcPct val="0"/>
              </a:spcAft>
              <a:buClrTx/>
              <a:buSzTx/>
              <a:buFontTx/>
              <a:buNone/>
              <a:tabLst/>
              <a:defRPr sz="2400">
                <a:solidFill>
                  <a:srgbClr val="FFFFFF"/>
                </a:solidFill>
                <a:latin typeface="+mj-lt"/>
                <a:ea typeface="+mj-ea"/>
                <a:cs typeface="+mj-cs"/>
                <a:sym typeface="Helvetica Light"/>
              </a:defRPr>
            </a:pPr>
            <a:endParaRPr kumimoji="0" sz="2400" b="0" i="0" u="none" strike="noStrike" kern="1200" cap="none" spc="0" normalizeH="0" baseline="0" noProof="0" dirty="0">
              <a:ln>
                <a:noFill/>
              </a:ln>
              <a:solidFill>
                <a:srgbClr val="FFFFFF"/>
              </a:solidFill>
              <a:effectLst/>
              <a:uLnTx/>
              <a:uFillTx/>
              <a:latin typeface="Helvetica Light"/>
              <a:ea typeface="MS PGothic" pitchFamily="34" charset="-128"/>
              <a:cs typeface="Arial" pitchFamily="34" charset="0"/>
              <a:sym typeface="Helvetica Light"/>
            </a:endParaRPr>
          </a:p>
        </p:txBody>
      </p:sp>
      <p:sp>
        <p:nvSpPr>
          <p:cNvPr id="18" name="Slide Number Placeholder 4"/>
          <p:cNvSpPr>
            <a:spLocks noGrp="1"/>
          </p:cNvSpPr>
          <p:nvPr>
            <p:ph type="sldNum" sz="quarter" idx="12"/>
          </p:nvPr>
        </p:nvSpPr>
        <p:spPr>
          <a:xfrm>
            <a:off x="6900670" y="6187071"/>
            <a:ext cx="21336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485303-17DA-4DA1-A296-C5F42BCD22AC}" type="slidenum">
              <a:rPr kumimoji="0" lang="en-US" sz="1200" b="1" i="0" u="none" strike="noStrike" kern="1200" cap="none" spc="0" normalizeH="0" baseline="0" noProof="0" smtClean="0">
                <a:ln>
                  <a:noFill/>
                </a:ln>
                <a:solidFill>
                  <a:prstClr val="black"/>
                </a:solidFill>
                <a:effectLst/>
                <a:uLnTx/>
                <a:uFillTx/>
                <a:latin typeface="Arial" pitchFamily="34" charset="0"/>
                <a:ea typeface="MS PGothic" pitchFamily="34" charset="-128"/>
                <a:cs typeface="Arial" pitchFamily="34" charset="0"/>
                <a:sym typeface="Helvetica Light"/>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1" i="0" u="none" strike="noStrike" kern="1200" cap="none" spc="0" normalizeH="0" baseline="0" noProof="0" dirty="0">
              <a:ln>
                <a:noFill/>
              </a:ln>
              <a:solidFill>
                <a:prstClr val="black"/>
              </a:solidFill>
              <a:effectLst/>
              <a:uLnTx/>
              <a:uFillTx/>
              <a:latin typeface="Arial" pitchFamily="34" charset="0"/>
              <a:ea typeface="MS PGothic" pitchFamily="34" charset="-128"/>
              <a:cs typeface="Arial" pitchFamily="34" charset="0"/>
              <a:sym typeface="Helvetica Light"/>
            </a:endParaRPr>
          </a:p>
        </p:txBody>
      </p:sp>
      <p:pic>
        <p:nvPicPr>
          <p:cNvPr id="32" name="globe.png"/>
          <p:cNvPicPr>
            <a:picLocks noChangeAspect="1"/>
          </p:cNvPicPr>
          <p:nvPr/>
        </p:nvPicPr>
        <p:blipFill>
          <a:blip r:embed="rId4">
            <a:alphaModFix amt="68453"/>
          </a:blip>
          <a:srcRect b="57159"/>
          <a:stretch>
            <a:fillRect/>
          </a:stretch>
        </p:blipFill>
        <p:spPr>
          <a:xfrm>
            <a:off x="6781800" y="59713"/>
            <a:ext cx="2109150" cy="792964"/>
          </a:xfrm>
          <a:prstGeom prst="rect">
            <a:avLst/>
          </a:prstGeom>
          <a:ln w="12700">
            <a:miter lim="400000"/>
          </a:ln>
        </p:spPr>
      </p:pic>
      <p:sp>
        <p:nvSpPr>
          <p:cNvPr id="15" name="Rectangle 14"/>
          <p:cNvSpPr/>
          <p:nvPr/>
        </p:nvSpPr>
        <p:spPr>
          <a:xfrm>
            <a:off x="-1174600" y="171626"/>
            <a:ext cx="9272650"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itchFamily="34" charset="0"/>
                <a:ea typeface="MS PGothic" pitchFamily="34" charset="-128"/>
                <a:cs typeface="Arial" pitchFamily="34" charset="0"/>
              </a:rPr>
              <a:t>	</a:t>
            </a:r>
            <a:r>
              <a:rPr kumimoji="0" lang="fr-MA" sz="2800" b="1" i="0" u="none" strike="noStrike" kern="1200" cap="none" spc="0" normalizeH="0" baseline="0" noProof="0" dirty="0">
                <a:ln>
                  <a:noFill/>
                </a:ln>
                <a:solidFill>
                  <a:srgbClr val="FFFFFF"/>
                </a:solidFill>
                <a:effectLst>
                  <a:outerShdw blurRad="38100" dist="38100" dir="2700000" algn="tl">
                    <a:srgbClr val="C0C0C0"/>
                  </a:outerShdw>
                </a:effectLst>
                <a:uLnTx/>
                <a:uFillTx/>
                <a:latin typeface="Arial" pitchFamily="34" charset="0"/>
                <a:ea typeface="MS PGothic" pitchFamily="34" charset="-128"/>
                <a:cs typeface="Arial" pitchFamily="34" charset="0"/>
              </a:rPr>
              <a:t>Example</a:t>
            </a:r>
            <a:r>
              <a:rPr lang="fr-MA" sz="2800" b="1" dirty="0">
                <a:solidFill>
                  <a:srgbClr val="FFFFFF"/>
                </a:solidFill>
                <a:effectLst>
                  <a:outerShdw blurRad="38100" dist="38100" dir="2700000" algn="tl">
                    <a:srgbClr val="C0C0C0"/>
                  </a:outerShdw>
                </a:effectLst>
                <a:latin typeface="Arial" pitchFamily="34" charset="0"/>
              </a:rPr>
              <a:t>s </a:t>
            </a:r>
            <a:endParaRPr kumimoji="0" lang="en-US" sz="2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itchFamily="34" charset="0"/>
              <a:ea typeface="MS PGothic" pitchFamily="34" charset="-128"/>
              <a:cs typeface="Arial" pitchFamily="34" charset="0"/>
            </a:endParaRPr>
          </a:p>
        </p:txBody>
      </p:sp>
      <p:sp>
        <p:nvSpPr>
          <p:cNvPr id="14" name="TextBox 13"/>
          <p:cNvSpPr txBox="1"/>
          <p:nvPr/>
        </p:nvSpPr>
        <p:spPr>
          <a:xfrm>
            <a:off x="105019" y="3950456"/>
            <a:ext cx="6896440"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itchFamily="34" charset="0"/>
              </a:rPr>
              <a:t>4- Cleaner Fuels </a:t>
            </a:r>
            <a:r>
              <a:rPr kumimoji="0" lang="en-US" sz="2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itchFamily="34" charset="0"/>
              </a:rPr>
              <a:t>(methane (CH</a:t>
            </a:r>
            <a:r>
              <a:rPr kumimoji="0" lang="en-US" sz="2000" b="1" i="0" u="none" strike="noStrike" kern="1200" cap="none" spc="0" normalizeH="0" baseline="-25000" noProof="0" dirty="0">
                <a:ln>
                  <a:noFill/>
                </a:ln>
                <a:solidFill>
                  <a:srgbClr val="0000CC"/>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itchFamily="34" charset="0"/>
              </a:rPr>
              <a:t>4</a:t>
            </a:r>
            <a:r>
              <a:rPr kumimoji="0" lang="en-US" sz="2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itchFamily="34" charset="0"/>
              </a:rPr>
              <a:t>), hydrogen (H</a:t>
            </a:r>
            <a:r>
              <a:rPr kumimoji="0" lang="en-US" sz="2000" b="1" i="0" u="none" strike="noStrike" kern="1200" cap="none" spc="0" normalizeH="0" baseline="-25000" noProof="0" dirty="0">
                <a:ln>
                  <a:noFill/>
                </a:ln>
                <a:solidFill>
                  <a:srgbClr val="0000CC"/>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itchFamily="34" charset="0"/>
              </a:rPr>
              <a:t>2</a:t>
            </a:r>
            <a:r>
              <a:rPr kumimoji="0" lang="en-US" sz="2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itchFamily="34" charset="0"/>
              </a:rPr>
              <a:t>)) </a:t>
            </a:r>
          </a:p>
        </p:txBody>
      </p:sp>
      <p:sp>
        <p:nvSpPr>
          <p:cNvPr id="39" name="TextBox 38"/>
          <p:cNvSpPr txBox="1"/>
          <p:nvPr/>
        </p:nvSpPr>
        <p:spPr>
          <a:xfrm>
            <a:off x="62976" y="4892594"/>
            <a:ext cx="9134424"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800" b="1" dirty="0">
                <a:solidFill>
                  <a:prstClr val="black"/>
                </a:solidFill>
                <a:effectLst>
                  <a:outerShdw blurRad="38100" dist="38100" dir="2700000" algn="tl">
                    <a:srgbClr val="000000">
                      <a:alpha val="43137"/>
                    </a:srgbClr>
                  </a:outerShdw>
                </a:effectLst>
                <a:latin typeface="Arial" panose="020B0604020202020204" pitchFamily="34" charset="0"/>
              </a:rPr>
              <a:t>5</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itchFamily="34" charset="0"/>
              </a:rPr>
              <a:t>- Energy saving </a:t>
            </a:r>
            <a:r>
              <a:rPr kumimoji="0" lang="en-US" sz="2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itchFamily="34" charset="0"/>
              </a:rPr>
              <a:t>(Industry, residential and transportation sectors) </a:t>
            </a:r>
          </a:p>
        </p:txBody>
      </p:sp>
      <p:sp>
        <p:nvSpPr>
          <p:cNvPr id="17" name="TextBox 16"/>
          <p:cNvSpPr txBox="1"/>
          <p:nvPr/>
        </p:nvSpPr>
        <p:spPr>
          <a:xfrm>
            <a:off x="4932" y="2868789"/>
            <a:ext cx="9443868"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800" b="1" dirty="0">
                <a:solidFill>
                  <a:prstClr val="black"/>
                </a:solidFill>
                <a:effectLst>
                  <a:outerShdw blurRad="38100" dist="38100" dir="2700000" algn="tl">
                    <a:srgbClr val="000000">
                      <a:alpha val="43137"/>
                    </a:srgbClr>
                  </a:outerShdw>
                </a:effectLst>
                <a:latin typeface="Arial" panose="020B0604020202020204" pitchFamily="34" charset="0"/>
              </a:rPr>
              <a:t>3</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itchFamily="34" charset="0"/>
              </a:rPr>
              <a:t>- Reduce/recycle waste and emissions </a:t>
            </a:r>
            <a:r>
              <a:rPr kumimoji="0" lang="en-US" sz="2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itchFamily="34" charset="0"/>
              </a:rPr>
              <a:t>(Flaring, toxic gases)</a:t>
            </a:r>
          </a:p>
        </p:txBody>
      </p:sp>
      <p:sp>
        <p:nvSpPr>
          <p:cNvPr id="19" name="TextBox 18"/>
          <p:cNvSpPr txBox="1"/>
          <p:nvPr/>
        </p:nvSpPr>
        <p:spPr>
          <a:xfrm>
            <a:off x="26099" y="1966047"/>
            <a:ext cx="7789312"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itchFamily="34" charset="0"/>
              </a:rPr>
              <a:t>2- Carbon management </a:t>
            </a:r>
            <a:r>
              <a:rPr kumimoji="0" lang="en-US" sz="2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itchFamily="34" charset="0"/>
              </a:rPr>
              <a:t>(CO</a:t>
            </a:r>
            <a:r>
              <a:rPr kumimoji="0" lang="en-US" sz="2000" b="1" i="0" u="none" strike="noStrike" kern="1200" cap="none" spc="0" normalizeH="0" baseline="-25000" noProof="0" dirty="0">
                <a:ln>
                  <a:noFill/>
                </a:ln>
                <a:solidFill>
                  <a:srgbClr val="0000CC"/>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itchFamily="34" charset="0"/>
              </a:rPr>
              <a:t>2</a:t>
            </a:r>
            <a:r>
              <a:rPr kumimoji="0" lang="en-US" sz="2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itchFamily="34" charset="0"/>
              </a:rPr>
              <a:t> capture and utilization) </a:t>
            </a:r>
          </a:p>
        </p:txBody>
      </p:sp>
      <p:sp>
        <p:nvSpPr>
          <p:cNvPr id="3" name="Rectangle 2"/>
          <p:cNvSpPr/>
          <p:nvPr/>
        </p:nvSpPr>
        <p:spPr>
          <a:xfrm>
            <a:off x="62976" y="1925631"/>
            <a:ext cx="8976005" cy="3865569"/>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Helvetica"/>
            </a:endParaRPr>
          </a:p>
        </p:txBody>
      </p:sp>
    </p:spTree>
    <p:extLst>
      <p:ext uri="{BB962C8B-B14F-4D97-AF65-F5344CB8AC3E}">
        <p14:creationId xmlns:p14="http://schemas.microsoft.com/office/powerpoint/2010/main" val="1112238115"/>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ODRAUX0-filtered.jpeg"/>
          <p:cNvPicPr>
            <a:picLocks noChangeAspect="1"/>
          </p:cNvPicPr>
          <p:nvPr/>
        </p:nvPicPr>
        <p:blipFill>
          <a:blip r:embed="rId3"/>
          <a:srcRect t="9737" b="9737"/>
          <a:stretch>
            <a:fillRect/>
          </a:stretch>
        </p:blipFill>
        <p:spPr>
          <a:xfrm>
            <a:off x="1" y="-34544"/>
            <a:ext cx="9139860" cy="6872726"/>
          </a:xfrm>
          <a:prstGeom prst="rect">
            <a:avLst/>
          </a:prstGeom>
          <a:ln w="12700">
            <a:miter lim="400000"/>
          </a:ln>
        </p:spPr>
      </p:pic>
      <p:sp>
        <p:nvSpPr>
          <p:cNvPr id="34" name="Shape 47"/>
          <p:cNvSpPr/>
          <p:nvPr/>
        </p:nvSpPr>
        <p:spPr>
          <a:xfrm>
            <a:off x="-27191" y="1103581"/>
            <a:ext cx="9167052" cy="5891247"/>
          </a:xfrm>
          <a:prstGeom prst="rect">
            <a:avLst/>
          </a:prstGeom>
          <a:solidFill>
            <a:srgbClr val="FFFFFF">
              <a:alpha val="90369"/>
            </a:srgbClr>
          </a:solidFill>
          <a:ln w="12700">
            <a:miter lim="400000"/>
          </a:ln>
        </p:spPr>
        <p:txBody>
          <a:bodyPr lIns="50800" tIns="50800" rIns="50800" bIns="50800" anchor="ctr"/>
          <a:lstStyle/>
          <a:p>
            <a:pPr marL="0" marR="0" lvl="0" indent="0" algn="l" defTabSz="914400" rtl="0" eaLnBrk="1" fontAlgn="base" latinLnBrk="0" hangingPunct="1">
              <a:lnSpc>
                <a:spcPct val="100000"/>
              </a:lnSpc>
              <a:spcBef>
                <a:spcPct val="0"/>
              </a:spcBef>
              <a:spcAft>
                <a:spcPct val="0"/>
              </a:spcAft>
              <a:buClrTx/>
              <a:buSzTx/>
              <a:buFontTx/>
              <a:buNone/>
              <a:tabLst/>
              <a:defRPr sz="2400">
                <a:solidFill>
                  <a:srgbClr val="FFFFFF"/>
                </a:solidFill>
                <a:latin typeface="+mj-lt"/>
                <a:ea typeface="+mj-ea"/>
                <a:cs typeface="+mj-cs"/>
                <a:sym typeface="Helvetica Light"/>
              </a:defRPr>
            </a:pPr>
            <a:r>
              <a:rPr kumimoji="0" lang="en-US" sz="2400" b="0" i="0" u="none" strike="noStrike" kern="1200" cap="none" spc="0" normalizeH="0" baseline="0" noProof="0" dirty="0">
                <a:ln>
                  <a:noFill/>
                </a:ln>
                <a:solidFill>
                  <a:srgbClr val="FFFFFF"/>
                </a:solidFill>
                <a:effectLst/>
                <a:uLnTx/>
                <a:uFillTx/>
                <a:latin typeface="Helvetica Light"/>
                <a:ea typeface="MS PGothic" pitchFamily="34" charset="-128"/>
                <a:cs typeface="Arial" pitchFamily="34" charset="0"/>
                <a:sym typeface="Helvetica Light"/>
              </a:rPr>
              <a:t> </a:t>
            </a:r>
            <a:endParaRPr kumimoji="0" sz="2400" b="0" i="0" u="none" strike="noStrike" kern="1200" cap="none" spc="0" normalizeH="0" baseline="0" noProof="0" dirty="0">
              <a:ln>
                <a:noFill/>
              </a:ln>
              <a:solidFill>
                <a:srgbClr val="FFFFFF"/>
              </a:solidFill>
              <a:effectLst/>
              <a:uLnTx/>
              <a:uFillTx/>
              <a:latin typeface="Helvetica Light"/>
              <a:ea typeface="MS PGothic" pitchFamily="34" charset="-128"/>
              <a:cs typeface="Arial" pitchFamily="34" charset="0"/>
              <a:sym typeface="Helvetica Light"/>
            </a:endParaRPr>
          </a:p>
        </p:txBody>
      </p:sp>
      <p:sp>
        <p:nvSpPr>
          <p:cNvPr id="18" name="Slide Number Placeholder 4"/>
          <p:cNvSpPr>
            <a:spLocks noGrp="1"/>
          </p:cNvSpPr>
          <p:nvPr>
            <p:ph type="sldNum" sz="quarter" idx="12"/>
          </p:nvPr>
        </p:nvSpPr>
        <p:spPr>
          <a:xfrm>
            <a:off x="6986650" y="6545326"/>
            <a:ext cx="21336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485303-17DA-4DA1-A296-C5F42BCD22AC}" type="slidenum">
              <a:rPr kumimoji="0" lang="en-US" sz="1200" b="1" i="0" u="none" strike="noStrike" kern="1200" cap="none" spc="0" normalizeH="0" baseline="0" noProof="0" smtClean="0">
                <a:ln>
                  <a:noFill/>
                </a:ln>
                <a:solidFill>
                  <a:prstClr val="black"/>
                </a:solidFill>
                <a:effectLst/>
                <a:uLnTx/>
                <a:uFillTx/>
                <a:latin typeface="Arial" pitchFamily="34" charset="0"/>
                <a:ea typeface="MS PGothic"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1" i="0" u="none" strike="noStrike" kern="1200" cap="none" spc="0" normalizeH="0" baseline="0" noProof="0" dirty="0">
              <a:ln>
                <a:noFill/>
              </a:ln>
              <a:solidFill>
                <a:prstClr val="black"/>
              </a:solidFill>
              <a:effectLst/>
              <a:uLnTx/>
              <a:uFillTx/>
              <a:latin typeface="Arial" pitchFamily="34" charset="0"/>
              <a:ea typeface="MS PGothic" pitchFamily="34" charset="-128"/>
              <a:cs typeface="Arial" pitchFamily="34" charset="0"/>
            </a:endParaRPr>
          </a:p>
        </p:txBody>
      </p:sp>
      <p:sp>
        <p:nvSpPr>
          <p:cNvPr id="11" name="TextBox 10"/>
          <p:cNvSpPr txBox="1"/>
          <p:nvPr/>
        </p:nvSpPr>
        <p:spPr>
          <a:xfrm>
            <a:off x="99797" y="1389820"/>
            <a:ext cx="8940268"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4BACC6"/>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itchFamily="34" charset="0"/>
              </a:rPr>
              <a:t>New adsorptive mechanism lead to new efficient separation concepts  </a:t>
            </a:r>
          </a:p>
        </p:txBody>
      </p:sp>
      <p:graphicFrame>
        <p:nvGraphicFramePr>
          <p:cNvPr id="20" name="Diagram 19"/>
          <p:cNvGraphicFramePr/>
          <p:nvPr/>
        </p:nvGraphicFramePr>
        <p:xfrm>
          <a:off x="4083106" y="1872928"/>
          <a:ext cx="5765800" cy="40020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1" name="Oval 20"/>
          <p:cNvSpPr/>
          <p:nvPr/>
        </p:nvSpPr>
        <p:spPr>
          <a:xfrm>
            <a:off x="6749176" y="4598596"/>
            <a:ext cx="1385043" cy="995548"/>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mn-ea"/>
              <a:cs typeface="+mn-cs"/>
            </a:endParaRPr>
          </a:p>
        </p:txBody>
      </p:sp>
      <p:grpSp>
        <p:nvGrpSpPr>
          <p:cNvPr id="22" name="Group 21"/>
          <p:cNvGrpSpPr/>
          <p:nvPr/>
        </p:nvGrpSpPr>
        <p:grpSpPr>
          <a:xfrm>
            <a:off x="188523" y="2593475"/>
            <a:ext cx="1628162" cy="1485150"/>
            <a:chOff x="2365238" y="1508001"/>
            <a:chExt cx="1628162" cy="1485150"/>
          </a:xfrm>
        </p:grpSpPr>
        <p:grpSp>
          <p:nvGrpSpPr>
            <p:cNvPr id="23" name="Group 22"/>
            <p:cNvGrpSpPr/>
            <p:nvPr/>
          </p:nvGrpSpPr>
          <p:grpSpPr>
            <a:xfrm>
              <a:off x="2621800" y="1508001"/>
              <a:ext cx="1371600" cy="1295400"/>
              <a:chOff x="457200" y="3581400"/>
              <a:chExt cx="1371600" cy="1295400"/>
            </a:xfrm>
          </p:grpSpPr>
          <p:cxnSp>
            <p:nvCxnSpPr>
              <p:cNvPr id="28" name="Straight Arrow Connector 27"/>
              <p:cNvCxnSpPr/>
              <p:nvPr/>
            </p:nvCxnSpPr>
            <p:spPr>
              <a:xfrm flipV="1">
                <a:off x="457200" y="3581400"/>
                <a:ext cx="0" cy="1295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457200" y="4876800"/>
                <a:ext cx="13716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4" name="Freeform 23"/>
            <p:cNvSpPr/>
            <p:nvPr/>
          </p:nvSpPr>
          <p:spPr>
            <a:xfrm>
              <a:off x="2621801" y="1636196"/>
              <a:ext cx="1253008" cy="1167205"/>
            </a:xfrm>
            <a:custGeom>
              <a:avLst/>
              <a:gdLst>
                <a:gd name="connsiteX0" fmla="*/ 15879 w 1560809"/>
                <a:gd name="connsiteY0" fmla="*/ 1194617 h 1194617"/>
                <a:gd name="connsiteX1" fmla="*/ 53530 w 1560809"/>
                <a:gd name="connsiteY1" fmla="*/ 463097 h 1194617"/>
                <a:gd name="connsiteX2" fmla="*/ 456942 w 1560809"/>
                <a:gd name="connsiteY2" fmla="*/ 81200 h 1194617"/>
                <a:gd name="connsiteX3" fmla="*/ 1489676 w 1560809"/>
                <a:gd name="connsiteY3" fmla="*/ 5897 h 1194617"/>
                <a:gd name="connsiteX4" fmla="*/ 1559601 w 1560809"/>
                <a:gd name="connsiteY4" fmla="*/ 518 h 1194617"/>
                <a:gd name="connsiteX5" fmla="*/ 1527328 w 1560809"/>
                <a:gd name="connsiteY5" fmla="*/ 518 h 1194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0809" h="1194617">
                  <a:moveTo>
                    <a:pt x="15879" y="1194617"/>
                  </a:moveTo>
                  <a:cubicBezTo>
                    <a:pt x="-2051" y="921641"/>
                    <a:pt x="-19981" y="648666"/>
                    <a:pt x="53530" y="463097"/>
                  </a:cubicBezTo>
                  <a:cubicBezTo>
                    <a:pt x="127041" y="277527"/>
                    <a:pt x="217584" y="157400"/>
                    <a:pt x="456942" y="81200"/>
                  </a:cubicBezTo>
                  <a:cubicBezTo>
                    <a:pt x="696300" y="5000"/>
                    <a:pt x="1489676" y="5897"/>
                    <a:pt x="1489676" y="5897"/>
                  </a:cubicBezTo>
                  <a:lnTo>
                    <a:pt x="1559601" y="518"/>
                  </a:lnTo>
                  <a:cubicBezTo>
                    <a:pt x="1565876" y="-379"/>
                    <a:pt x="1546602" y="69"/>
                    <a:pt x="1527328" y="518"/>
                  </a:cubicBezTo>
                </a:path>
              </a:pathLst>
            </a:cu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mn-ea"/>
                <a:cs typeface="+mn-cs"/>
              </a:endParaRPr>
            </a:p>
          </p:txBody>
        </p:sp>
        <p:sp>
          <p:nvSpPr>
            <p:cNvPr id="25" name="TextBox 24"/>
            <p:cNvSpPr txBox="1"/>
            <p:nvPr/>
          </p:nvSpPr>
          <p:spPr>
            <a:xfrm>
              <a:off x="2997662" y="2746930"/>
              <a:ext cx="635110"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pitchFamily="34" charset="0"/>
                </a:rPr>
                <a:t>Pressure</a:t>
              </a:r>
            </a:p>
          </p:txBody>
        </p:sp>
        <p:sp>
          <p:nvSpPr>
            <p:cNvPr id="26" name="TextBox 25"/>
            <p:cNvSpPr txBox="1"/>
            <p:nvPr/>
          </p:nvSpPr>
          <p:spPr>
            <a:xfrm rot="16200000">
              <a:off x="2215678" y="2032591"/>
              <a:ext cx="545342"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pitchFamily="34" charset="0"/>
                </a:rPr>
                <a:t>uptake</a:t>
              </a:r>
            </a:p>
          </p:txBody>
        </p:sp>
        <p:sp>
          <p:nvSpPr>
            <p:cNvPr id="27" name="Freeform 26"/>
            <p:cNvSpPr/>
            <p:nvPr/>
          </p:nvSpPr>
          <p:spPr>
            <a:xfrm>
              <a:off x="2632141" y="2707165"/>
              <a:ext cx="1242667" cy="96236"/>
            </a:xfrm>
            <a:custGeom>
              <a:avLst/>
              <a:gdLst>
                <a:gd name="connsiteX0" fmla="*/ 15879 w 1560809"/>
                <a:gd name="connsiteY0" fmla="*/ 1194617 h 1194617"/>
                <a:gd name="connsiteX1" fmla="*/ 53530 w 1560809"/>
                <a:gd name="connsiteY1" fmla="*/ 463097 h 1194617"/>
                <a:gd name="connsiteX2" fmla="*/ 456942 w 1560809"/>
                <a:gd name="connsiteY2" fmla="*/ 81200 h 1194617"/>
                <a:gd name="connsiteX3" fmla="*/ 1489676 w 1560809"/>
                <a:gd name="connsiteY3" fmla="*/ 5897 h 1194617"/>
                <a:gd name="connsiteX4" fmla="*/ 1559601 w 1560809"/>
                <a:gd name="connsiteY4" fmla="*/ 518 h 1194617"/>
                <a:gd name="connsiteX5" fmla="*/ 1527328 w 1560809"/>
                <a:gd name="connsiteY5" fmla="*/ 518 h 1194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0809" h="1194617">
                  <a:moveTo>
                    <a:pt x="15879" y="1194617"/>
                  </a:moveTo>
                  <a:cubicBezTo>
                    <a:pt x="-2051" y="921641"/>
                    <a:pt x="-19981" y="648666"/>
                    <a:pt x="53530" y="463097"/>
                  </a:cubicBezTo>
                  <a:cubicBezTo>
                    <a:pt x="127041" y="277527"/>
                    <a:pt x="217584" y="157400"/>
                    <a:pt x="456942" y="81200"/>
                  </a:cubicBezTo>
                  <a:cubicBezTo>
                    <a:pt x="696300" y="5000"/>
                    <a:pt x="1489676" y="5897"/>
                    <a:pt x="1489676" y="5897"/>
                  </a:cubicBezTo>
                  <a:lnTo>
                    <a:pt x="1559601" y="518"/>
                  </a:lnTo>
                  <a:cubicBezTo>
                    <a:pt x="1565876" y="-379"/>
                    <a:pt x="1546602" y="69"/>
                    <a:pt x="1527328" y="51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mn-ea"/>
                <a:cs typeface="+mn-cs"/>
              </a:endParaRPr>
            </a:p>
          </p:txBody>
        </p:sp>
      </p:grpSp>
      <p:cxnSp>
        <p:nvCxnSpPr>
          <p:cNvPr id="31" name="Straight Arrow Connector 30"/>
          <p:cNvCxnSpPr/>
          <p:nvPr/>
        </p:nvCxnSpPr>
        <p:spPr>
          <a:xfrm flipV="1">
            <a:off x="91358" y="5498801"/>
            <a:ext cx="4194052" cy="29839"/>
          </a:xfrm>
          <a:prstGeom prst="straightConnector1">
            <a:avLst/>
          </a:prstGeom>
          <a:ln w="38100">
            <a:solidFill>
              <a:srgbClr val="00B05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2135824" y="4492484"/>
            <a:ext cx="43934" cy="2209800"/>
          </a:xfrm>
          <a:prstGeom prst="straightConnector1">
            <a:avLst/>
          </a:prstGeom>
          <a:ln w="381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519483" y="4143536"/>
            <a:ext cx="1337802"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itchFamily="34" charset="0"/>
                <a:ea typeface="MS PGothic" pitchFamily="34" charset="-128"/>
                <a:cs typeface="Arial" pitchFamily="34" charset="0"/>
              </a:rPr>
              <a:t>Favorable Kinetics</a:t>
            </a:r>
          </a:p>
        </p:txBody>
      </p:sp>
      <p:sp>
        <p:nvSpPr>
          <p:cNvPr id="35" name="TextBox 34"/>
          <p:cNvSpPr txBox="1"/>
          <p:nvPr/>
        </p:nvSpPr>
        <p:spPr>
          <a:xfrm>
            <a:off x="3531912" y="5458884"/>
            <a:ext cx="1952779" cy="276999"/>
          </a:xfrm>
          <a:prstGeom prst="rect">
            <a:avLst/>
          </a:prstGeom>
          <a:noFill/>
          <a:scene3d>
            <a:camera prst="orthographicFront">
              <a:rot lat="0" lon="0" rev="16200000"/>
            </a:camera>
            <a:lightRig rig="threePt" dir="t"/>
          </a:scene3d>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Calibri" pitchFamily="34" charset="0"/>
                <a:ea typeface="MS PGothic" pitchFamily="34" charset="-128"/>
                <a:cs typeface="Arial" pitchFamily="34" charset="0"/>
              </a:rPr>
              <a:t>Favorable thermodynamics </a:t>
            </a:r>
          </a:p>
        </p:txBody>
      </p:sp>
      <p:sp>
        <p:nvSpPr>
          <p:cNvPr id="36" name="Oval 35"/>
          <p:cNvSpPr/>
          <p:nvPr/>
        </p:nvSpPr>
        <p:spPr>
          <a:xfrm>
            <a:off x="3432539" y="4568447"/>
            <a:ext cx="471728" cy="385940"/>
          </a:xfrm>
          <a:prstGeom prst="ellipse">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a:t>
            </a:r>
            <a:endParaRPr kumimoji="0" lang="en-US" sz="1800" b="0" i="0" u="none" strike="noStrike" kern="1200" cap="none" spc="0" normalizeH="0" baseline="-25000" noProof="0" dirty="0">
              <a:ln>
                <a:noFill/>
              </a:ln>
              <a:solidFill>
                <a:prstClr val="white"/>
              </a:solidFill>
              <a:effectLst/>
              <a:uLnTx/>
              <a:uFillTx/>
              <a:latin typeface="Calibri"/>
              <a:ea typeface="+mn-ea"/>
              <a:cs typeface="+mn-cs"/>
            </a:endParaRPr>
          </a:p>
        </p:txBody>
      </p:sp>
      <p:sp>
        <p:nvSpPr>
          <p:cNvPr id="37" name="Oval 36"/>
          <p:cNvSpPr/>
          <p:nvPr/>
        </p:nvSpPr>
        <p:spPr>
          <a:xfrm>
            <a:off x="271714" y="6291916"/>
            <a:ext cx="380625" cy="32905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B</a:t>
            </a:r>
            <a:endParaRPr kumimoji="0" lang="en-US" sz="1800" b="0" i="0" u="none" strike="noStrike" kern="1200" cap="none" spc="0" normalizeH="0" baseline="-25000" noProof="0" dirty="0">
              <a:ln>
                <a:noFill/>
              </a:ln>
              <a:solidFill>
                <a:prstClr val="white"/>
              </a:solidFill>
              <a:effectLst/>
              <a:uLnTx/>
              <a:uFillTx/>
              <a:latin typeface="Calibri"/>
              <a:ea typeface="+mn-ea"/>
              <a:cs typeface="+mn-cs"/>
            </a:endParaRPr>
          </a:p>
        </p:txBody>
      </p:sp>
      <p:sp>
        <p:nvSpPr>
          <p:cNvPr id="38" name="Oval 37"/>
          <p:cNvSpPr/>
          <p:nvPr/>
        </p:nvSpPr>
        <p:spPr>
          <a:xfrm>
            <a:off x="2216581" y="2657221"/>
            <a:ext cx="202170" cy="247735"/>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A</a:t>
            </a:r>
            <a:endParaRPr kumimoji="0" lang="en-US" sz="1200" b="0" i="0" u="none" strike="noStrike" kern="1200" cap="none" spc="0" normalizeH="0" baseline="-25000" noProof="0" dirty="0">
              <a:ln>
                <a:noFill/>
              </a:ln>
              <a:solidFill>
                <a:prstClr val="white"/>
              </a:solidFill>
              <a:effectLst/>
              <a:uLnTx/>
              <a:uFillTx/>
              <a:latin typeface="Calibri"/>
              <a:ea typeface="+mn-ea"/>
              <a:cs typeface="+mn-cs"/>
            </a:endParaRPr>
          </a:p>
        </p:txBody>
      </p:sp>
      <p:sp>
        <p:nvSpPr>
          <p:cNvPr id="39" name="Oval 38"/>
          <p:cNvSpPr/>
          <p:nvPr/>
        </p:nvSpPr>
        <p:spPr>
          <a:xfrm>
            <a:off x="2182146" y="3525961"/>
            <a:ext cx="240704" cy="22542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B</a:t>
            </a:r>
            <a:endParaRPr kumimoji="0" lang="en-US" sz="1800" b="0" i="0" u="none" strike="noStrike" kern="1200" cap="none" spc="0" normalizeH="0" baseline="-25000" noProof="0" dirty="0">
              <a:ln>
                <a:noFill/>
              </a:ln>
              <a:solidFill>
                <a:prstClr val="white"/>
              </a:solidFill>
              <a:effectLst/>
              <a:uLnTx/>
              <a:uFillTx/>
              <a:latin typeface="Calibri"/>
              <a:ea typeface="+mn-ea"/>
              <a:cs typeface="+mn-cs"/>
            </a:endParaRPr>
          </a:p>
        </p:txBody>
      </p:sp>
      <p:grpSp>
        <p:nvGrpSpPr>
          <p:cNvPr id="40" name="Group 39"/>
          <p:cNvGrpSpPr/>
          <p:nvPr/>
        </p:nvGrpSpPr>
        <p:grpSpPr>
          <a:xfrm>
            <a:off x="2651307" y="2637685"/>
            <a:ext cx="1636561" cy="1485150"/>
            <a:chOff x="2568584" y="1348218"/>
            <a:chExt cx="1636561" cy="1485150"/>
          </a:xfrm>
        </p:grpSpPr>
        <p:grpSp>
          <p:nvGrpSpPr>
            <p:cNvPr id="41" name="Group 40"/>
            <p:cNvGrpSpPr/>
            <p:nvPr/>
          </p:nvGrpSpPr>
          <p:grpSpPr>
            <a:xfrm>
              <a:off x="2825146" y="1348218"/>
              <a:ext cx="1371600" cy="1295400"/>
              <a:chOff x="457200" y="3581400"/>
              <a:chExt cx="1371600" cy="1295400"/>
            </a:xfrm>
          </p:grpSpPr>
          <p:cxnSp>
            <p:nvCxnSpPr>
              <p:cNvPr id="46" name="Straight Arrow Connector 45"/>
              <p:cNvCxnSpPr/>
              <p:nvPr/>
            </p:nvCxnSpPr>
            <p:spPr>
              <a:xfrm flipV="1">
                <a:off x="457200" y="3581400"/>
                <a:ext cx="0" cy="1295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457200" y="4876800"/>
                <a:ext cx="13716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42" name="Freeform 41"/>
            <p:cNvSpPr/>
            <p:nvPr/>
          </p:nvSpPr>
          <p:spPr>
            <a:xfrm>
              <a:off x="2825147" y="1476413"/>
              <a:ext cx="1253008" cy="1167205"/>
            </a:xfrm>
            <a:custGeom>
              <a:avLst/>
              <a:gdLst>
                <a:gd name="connsiteX0" fmla="*/ 15879 w 1560809"/>
                <a:gd name="connsiteY0" fmla="*/ 1194617 h 1194617"/>
                <a:gd name="connsiteX1" fmla="*/ 53530 w 1560809"/>
                <a:gd name="connsiteY1" fmla="*/ 463097 h 1194617"/>
                <a:gd name="connsiteX2" fmla="*/ 456942 w 1560809"/>
                <a:gd name="connsiteY2" fmla="*/ 81200 h 1194617"/>
                <a:gd name="connsiteX3" fmla="*/ 1489676 w 1560809"/>
                <a:gd name="connsiteY3" fmla="*/ 5897 h 1194617"/>
                <a:gd name="connsiteX4" fmla="*/ 1559601 w 1560809"/>
                <a:gd name="connsiteY4" fmla="*/ 518 h 1194617"/>
                <a:gd name="connsiteX5" fmla="*/ 1527328 w 1560809"/>
                <a:gd name="connsiteY5" fmla="*/ 518 h 1194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0809" h="1194617">
                  <a:moveTo>
                    <a:pt x="15879" y="1194617"/>
                  </a:moveTo>
                  <a:cubicBezTo>
                    <a:pt x="-2051" y="921641"/>
                    <a:pt x="-19981" y="648666"/>
                    <a:pt x="53530" y="463097"/>
                  </a:cubicBezTo>
                  <a:cubicBezTo>
                    <a:pt x="127041" y="277527"/>
                    <a:pt x="217584" y="157400"/>
                    <a:pt x="456942" y="81200"/>
                  </a:cubicBezTo>
                  <a:cubicBezTo>
                    <a:pt x="696300" y="5000"/>
                    <a:pt x="1489676" y="5897"/>
                    <a:pt x="1489676" y="5897"/>
                  </a:cubicBezTo>
                  <a:lnTo>
                    <a:pt x="1559601" y="518"/>
                  </a:lnTo>
                  <a:cubicBezTo>
                    <a:pt x="1565876" y="-379"/>
                    <a:pt x="1546602" y="69"/>
                    <a:pt x="1527328" y="518"/>
                  </a:cubicBezTo>
                </a:path>
              </a:pathLst>
            </a:cu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mn-ea"/>
                <a:cs typeface="+mn-cs"/>
              </a:endParaRPr>
            </a:p>
          </p:txBody>
        </p:sp>
        <p:sp>
          <p:nvSpPr>
            <p:cNvPr id="43" name="TextBox 42"/>
            <p:cNvSpPr txBox="1"/>
            <p:nvPr/>
          </p:nvSpPr>
          <p:spPr>
            <a:xfrm>
              <a:off x="3201008" y="2587147"/>
              <a:ext cx="423514"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pitchFamily="34" charset="0"/>
                </a:rPr>
                <a:t>time</a:t>
              </a:r>
            </a:p>
          </p:txBody>
        </p:sp>
        <p:sp>
          <p:nvSpPr>
            <p:cNvPr id="44" name="TextBox 43"/>
            <p:cNvSpPr txBox="1"/>
            <p:nvPr/>
          </p:nvSpPr>
          <p:spPr>
            <a:xfrm rot="16200000">
              <a:off x="2419024" y="1872808"/>
              <a:ext cx="545342"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pitchFamily="34" charset="0"/>
                </a:rPr>
                <a:t>uptake</a:t>
              </a:r>
            </a:p>
          </p:txBody>
        </p:sp>
        <p:sp>
          <p:nvSpPr>
            <p:cNvPr id="45" name="Freeform 44"/>
            <p:cNvSpPr/>
            <p:nvPr/>
          </p:nvSpPr>
          <p:spPr>
            <a:xfrm>
              <a:off x="2836283" y="1998539"/>
              <a:ext cx="1368862" cy="640627"/>
            </a:xfrm>
            <a:custGeom>
              <a:avLst/>
              <a:gdLst>
                <a:gd name="connsiteX0" fmla="*/ 0 w 1368862"/>
                <a:gd name="connsiteY0" fmla="*/ 640627 h 640627"/>
                <a:gd name="connsiteX1" fmla="*/ 1281255 w 1368862"/>
                <a:gd name="connsiteY1" fmla="*/ 38328 h 640627"/>
                <a:gd name="connsiteX2" fmla="*/ 1281255 w 1368862"/>
                <a:gd name="connsiteY2" fmla="*/ 38328 h 640627"/>
                <a:gd name="connsiteX3" fmla="*/ 1368862 w 1368862"/>
                <a:gd name="connsiteY3" fmla="*/ 0 h 640627"/>
              </a:gdLst>
              <a:ahLst/>
              <a:cxnLst>
                <a:cxn ang="0">
                  <a:pos x="connsiteX0" y="connsiteY0"/>
                </a:cxn>
                <a:cxn ang="0">
                  <a:pos x="connsiteX1" y="connsiteY1"/>
                </a:cxn>
                <a:cxn ang="0">
                  <a:pos x="connsiteX2" y="connsiteY2"/>
                </a:cxn>
                <a:cxn ang="0">
                  <a:pos x="connsiteX3" y="connsiteY3"/>
                </a:cxn>
              </a:cxnLst>
              <a:rect l="l" t="t" r="r" b="b"/>
              <a:pathLst>
                <a:path w="1368862" h="640627">
                  <a:moveTo>
                    <a:pt x="0" y="640627"/>
                  </a:moveTo>
                  <a:lnTo>
                    <a:pt x="1281255" y="38328"/>
                  </a:lnTo>
                  <a:lnTo>
                    <a:pt x="1281255" y="38328"/>
                  </a:lnTo>
                  <a:lnTo>
                    <a:pt x="1368862"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 name="TextBox 1"/>
          <p:cNvSpPr txBox="1"/>
          <p:nvPr/>
        </p:nvSpPr>
        <p:spPr>
          <a:xfrm>
            <a:off x="2526823" y="6521832"/>
            <a:ext cx="4860113"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itchFamily="34" charset="0"/>
              </a:rPr>
              <a:t>Nature (2013) 495 (7439), 80; </a:t>
            </a: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Roboto"/>
                <a:ea typeface="MS PGothic" pitchFamily="34" charset="-128"/>
                <a:cs typeface="Arial" pitchFamily="34" charset="0"/>
              </a:rPr>
              <a:t>US Patent App. 15/119,870</a:t>
            </a: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itchFamily="34" charset="0"/>
              <a:ea typeface="MS PGothic" pitchFamily="34" charset="-128"/>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itchFamily="34" charset="0"/>
              </a:rPr>
              <a:t> </a:t>
            </a:r>
          </a:p>
        </p:txBody>
      </p:sp>
      <p:sp>
        <p:nvSpPr>
          <p:cNvPr id="49" name="Rectangle 48"/>
          <p:cNvSpPr/>
          <p:nvPr/>
        </p:nvSpPr>
        <p:spPr>
          <a:xfrm>
            <a:off x="188523" y="-2355"/>
            <a:ext cx="8510650" cy="95410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err="1">
                <a:ln>
                  <a:noFill/>
                </a:ln>
                <a:solidFill>
                  <a:schemeClr val="bg1"/>
                </a:solidFill>
                <a:effectLst>
                  <a:outerShdw blurRad="38100" dist="38100" dir="2700000" algn="tl">
                    <a:srgbClr val="C0C0C0"/>
                  </a:outerShdw>
                </a:effectLst>
                <a:uLnTx/>
                <a:uFillTx/>
                <a:latin typeface="Arial" pitchFamily="34" charset="0"/>
                <a:ea typeface="MS PGothic" pitchFamily="34" charset="-128"/>
                <a:cs typeface="Arial" pitchFamily="34" charset="0"/>
              </a:rPr>
              <a:t>Separative</a:t>
            </a:r>
            <a:r>
              <a:rPr kumimoji="0" lang="en-GB" sz="2800" b="1" i="0" u="none" strike="noStrike" kern="1200" cap="none" spc="0" normalizeH="0" baseline="0" noProof="0" dirty="0">
                <a:ln>
                  <a:noFill/>
                </a:ln>
                <a:solidFill>
                  <a:schemeClr val="bg1"/>
                </a:solidFill>
                <a:effectLst>
                  <a:outerShdw blurRad="38100" dist="38100" dir="2700000" algn="tl">
                    <a:srgbClr val="C0C0C0"/>
                  </a:outerShdw>
                </a:effectLst>
                <a:uLnTx/>
                <a:uFillTx/>
                <a:latin typeface="Arial" pitchFamily="34" charset="0"/>
                <a:ea typeface="MS PGothic" pitchFamily="34" charset="-128"/>
                <a:cs typeface="Arial" pitchFamily="34" charset="0"/>
              </a:rPr>
              <a:t> concept promoting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chemeClr val="bg1"/>
                </a:solidFill>
                <a:effectLst>
                  <a:outerShdw blurRad="38100" dist="38100" dir="2700000" algn="tl">
                    <a:srgbClr val="C0C0C0"/>
                  </a:outerShdw>
                </a:effectLst>
                <a:uLnTx/>
                <a:uFillTx/>
                <a:latin typeface="Arial" pitchFamily="34" charset="0"/>
                <a:ea typeface="MS PGothic" pitchFamily="34" charset="-128"/>
                <a:cs typeface="Arial" pitchFamily="34" charset="0"/>
              </a:rPr>
              <a:t>energy efficiency</a:t>
            </a:r>
            <a:endParaRPr kumimoji="0" lang="en-US" sz="2800" b="1" i="0" u="none" strike="noStrike" kern="1200" cap="none" spc="0" normalizeH="0" baseline="0" noProof="0" dirty="0">
              <a:ln>
                <a:noFill/>
              </a:ln>
              <a:solidFill>
                <a:schemeClr val="bg1"/>
              </a:solidFill>
              <a:effectLst>
                <a:outerShdw blurRad="38100" dist="38100" dir="2700000" algn="tl">
                  <a:srgbClr val="C0C0C0"/>
                </a:outerShdw>
              </a:effectLst>
              <a:uLnTx/>
              <a:uFillTx/>
              <a:latin typeface="Arial" pitchFamily="34" charset="0"/>
              <a:ea typeface="MS PGothic" pitchFamily="34" charset="-128"/>
              <a:cs typeface="Arial" pitchFamily="34" charset="0"/>
            </a:endParaRPr>
          </a:p>
        </p:txBody>
      </p:sp>
      <p:pic>
        <p:nvPicPr>
          <p:cNvPr id="3" name="globe.png">
            <a:extLst>
              <a:ext uri="{FF2B5EF4-FFF2-40B4-BE49-F238E27FC236}">
                <a16:creationId xmlns:a16="http://schemas.microsoft.com/office/drawing/2014/main" id="{CE0D9ACC-47A5-BCCB-AC41-E15CF3CFF3CD}"/>
              </a:ext>
            </a:extLst>
          </p:cNvPr>
          <p:cNvPicPr>
            <a:picLocks noChangeAspect="1"/>
          </p:cNvPicPr>
          <p:nvPr/>
        </p:nvPicPr>
        <p:blipFill>
          <a:blip r:embed="rId9">
            <a:alphaModFix amt="68453"/>
          </a:blip>
          <a:srcRect b="57159"/>
          <a:stretch>
            <a:fillRect/>
          </a:stretch>
        </p:blipFill>
        <p:spPr>
          <a:xfrm>
            <a:off x="6930385" y="149357"/>
            <a:ext cx="2125043" cy="795577"/>
          </a:xfrm>
          <a:prstGeom prst="rect">
            <a:avLst/>
          </a:prstGeom>
          <a:ln w="12700">
            <a:miter lim="400000"/>
          </a:ln>
        </p:spPr>
      </p:pic>
    </p:spTree>
    <p:extLst>
      <p:ext uri="{BB962C8B-B14F-4D97-AF65-F5344CB8AC3E}">
        <p14:creationId xmlns:p14="http://schemas.microsoft.com/office/powerpoint/2010/main" val="2708998407"/>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ODRAUX0-filtered.jpeg"/>
          <p:cNvPicPr>
            <a:picLocks noChangeAspect="1"/>
          </p:cNvPicPr>
          <p:nvPr/>
        </p:nvPicPr>
        <p:blipFill>
          <a:blip r:embed="rId3"/>
          <a:srcRect t="9737" b="9737"/>
          <a:stretch>
            <a:fillRect/>
          </a:stretch>
        </p:blipFill>
        <p:spPr>
          <a:xfrm>
            <a:off x="-11803" y="-76200"/>
            <a:ext cx="9139860" cy="6872726"/>
          </a:xfrm>
          <a:prstGeom prst="rect">
            <a:avLst/>
          </a:prstGeom>
          <a:ln w="12700">
            <a:miter lim="400000"/>
          </a:ln>
        </p:spPr>
      </p:pic>
      <p:sp>
        <p:nvSpPr>
          <p:cNvPr id="34" name="Shape 47"/>
          <p:cNvSpPr/>
          <p:nvPr/>
        </p:nvSpPr>
        <p:spPr>
          <a:xfrm>
            <a:off x="-11840" y="928347"/>
            <a:ext cx="9167052" cy="5891247"/>
          </a:xfrm>
          <a:prstGeom prst="rect">
            <a:avLst/>
          </a:prstGeom>
          <a:solidFill>
            <a:srgbClr val="FFFFFF">
              <a:alpha val="90369"/>
            </a:srgbClr>
          </a:solidFill>
          <a:ln w="12700">
            <a:miter lim="400000"/>
          </a:ln>
        </p:spPr>
        <p:txBody>
          <a:bodyPr lIns="50800" tIns="50800" rIns="50800" bIns="50800" anchor="ctr"/>
          <a:lstStyle/>
          <a:p>
            <a:pPr marL="0" marR="0" lvl="0" indent="0" algn="l" defTabSz="914400" rtl="0" eaLnBrk="1" fontAlgn="base" latinLnBrk="0" hangingPunct="1">
              <a:lnSpc>
                <a:spcPct val="100000"/>
              </a:lnSpc>
              <a:spcBef>
                <a:spcPct val="0"/>
              </a:spcBef>
              <a:spcAft>
                <a:spcPct val="0"/>
              </a:spcAft>
              <a:buClrTx/>
              <a:buSzTx/>
              <a:buFontTx/>
              <a:buNone/>
              <a:tabLst/>
              <a:defRPr sz="2400">
                <a:solidFill>
                  <a:srgbClr val="FFFFFF"/>
                </a:solidFill>
                <a:latin typeface="+mj-lt"/>
                <a:ea typeface="+mj-ea"/>
                <a:cs typeface="+mj-cs"/>
                <a:sym typeface="Helvetica Light"/>
              </a:defRPr>
            </a:pPr>
            <a:r>
              <a:rPr kumimoji="0" lang="en-US" sz="2400" b="0" i="0" u="none" strike="noStrike" kern="1200" cap="none" spc="0" normalizeH="0" baseline="0" noProof="0">
                <a:ln>
                  <a:noFill/>
                </a:ln>
                <a:solidFill>
                  <a:srgbClr val="FFFFFF"/>
                </a:solidFill>
                <a:effectLst/>
                <a:uLnTx/>
                <a:uFillTx/>
                <a:latin typeface="Helvetica Light"/>
                <a:ea typeface="MS PGothic" pitchFamily="34" charset="-128"/>
                <a:cs typeface="Arial" pitchFamily="34" charset="0"/>
                <a:sym typeface="Helvetica Light"/>
              </a:rPr>
              <a:t> </a:t>
            </a:r>
            <a:endParaRPr kumimoji="0" sz="2400" b="0" i="0" u="none" strike="noStrike" kern="1200" cap="none" spc="0" normalizeH="0" baseline="0" noProof="0" dirty="0">
              <a:ln>
                <a:noFill/>
              </a:ln>
              <a:solidFill>
                <a:srgbClr val="FFFFFF"/>
              </a:solidFill>
              <a:effectLst/>
              <a:uLnTx/>
              <a:uFillTx/>
              <a:latin typeface="Helvetica Light"/>
              <a:ea typeface="MS PGothic" pitchFamily="34" charset="-128"/>
              <a:cs typeface="Arial" pitchFamily="34" charset="0"/>
              <a:sym typeface="Helvetica Light"/>
            </a:endParaRPr>
          </a:p>
        </p:txBody>
      </p:sp>
      <p:sp>
        <p:nvSpPr>
          <p:cNvPr id="18" name="Slide Number Placeholder 4"/>
          <p:cNvSpPr>
            <a:spLocks noGrp="1"/>
          </p:cNvSpPr>
          <p:nvPr>
            <p:ph type="sldNum" sz="quarter" idx="12"/>
          </p:nvPr>
        </p:nvSpPr>
        <p:spPr>
          <a:xfrm>
            <a:off x="6986650" y="6545326"/>
            <a:ext cx="21336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485303-17DA-4DA1-A296-C5F42BCD22AC}" type="slidenum">
              <a:rPr kumimoji="0" lang="en-US" sz="1200" b="1" i="0" u="none" strike="noStrike" kern="1200" cap="none" spc="0" normalizeH="0" baseline="0" noProof="0" smtClean="0">
                <a:ln>
                  <a:noFill/>
                </a:ln>
                <a:solidFill>
                  <a:prstClr val="black"/>
                </a:solidFill>
                <a:effectLst/>
                <a:uLnTx/>
                <a:uFillTx/>
                <a:latin typeface="Arial" pitchFamily="34" charset="0"/>
                <a:ea typeface="MS PGothic"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1" i="0" u="none" strike="noStrike" kern="1200" cap="none" spc="0" normalizeH="0" baseline="0" noProof="0" dirty="0">
              <a:ln>
                <a:noFill/>
              </a:ln>
              <a:solidFill>
                <a:prstClr val="black"/>
              </a:solidFill>
              <a:effectLst/>
              <a:uLnTx/>
              <a:uFillTx/>
              <a:latin typeface="Arial" pitchFamily="34" charset="0"/>
              <a:ea typeface="MS PGothic" pitchFamily="34" charset="-128"/>
              <a:cs typeface="Arial" pitchFamily="34" charset="0"/>
            </a:endParaRPr>
          </a:p>
        </p:txBody>
      </p:sp>
      <p:sp>
        <p:nvSpPr>
          <p:cNvPr id="11" name="TextBox 10"/>
          <p:cNvSpPr txBox="1"/>
          <p:nvPr/>
        </p:nvSpPr>
        <p:spPr>
          <a:xfrm>
            <a:off x="76200" y="1177788"/>
            <a:ext cx="9283311" cy="70788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4BACC6"/>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itchFamily="34" charset="0"/>
              </a:rPr>
              <a:t>New co-adsorption mechanisms lead to new efficient separation concepts: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4BACC6"/>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itchFamily="34" charset="0"/>
              </a:rPr>
              <a:t>CO</a:t>
            </a:r>
            <a:r>
              <a:rPr kumimoji="0" lang="en-US" sz="2000" b="1" i="0" u="none" strike="noStrike" kern="1200" cap="none" spc="0" normalizeH="0" baseline="-25000" noProof="0" dirty="0">
                <a:ln>
                  <a:noFill/>
                </a:ln>
                <a:solidFill>
                  <a:srgbClr val="4BACC6"/>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itchFamily="34" charset="0"/>
              </a:rPr>
              <a:t>2</a:t>
            </a:r>
            <a:r>
              <a:rPr kumimoji="0" lang="en-US" sz="2000" b="1" i="0" u="none" strike="noStrike" kern="1200" cap="none" spc="0" normalizeH="0" baseline="0" noProof="0" dirty="0">
                <a:ln>
                  <a:noFill/>
                </a:ln>
                <a:solidFill>
                  <a:srgbClr val="4BACC6"/>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itchFamily="34" charset="0"/>
              </a:rPr>
              <a:t> capture as a case study   </a:t>
            </a:r>
          </a:p>
        </p:txBody>
      </p:sp>
      <p:sp>
        <p:nvSpPr>
          <p:cNvPr id="38" name="TextBox 37"/>
          <p:cNvSpPr txBox="1"/>
          <p:nvPr/>
        </p:nvSpPr>
        <p:spPr>
          <a:xfrm>
            <a:off x="751762" y="6434312"/>
            <a:ext cx="4410182"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itchFamily="34" charset="0"/>
              </a:rPr>
              <a:t>Chemical Engineering Journal, 2016, 296, 386-397</a:t>
            </a:r>
          </a:p>
        </p:txBody>
      </p:sp>
      <p:sp>
        <p:nvSpPr>
          <p:cNvPr id="40" name="Rectangle 39"/>
          <p:cNvSpPr/>
          <p:nvPr/>
        </p:nvSpPr>
        <p:spPr>
          <a:xfrm rot="16200000">
            <a:off x="2189720" y="2577311"/>
            <a:ext cx="932869" cy="3798373"/>
          </a:xfrm>
          <a:prstGeom prst="rect">
            <a:avLst/>
          </a:prstGeom>
          <a:pattFill prst="wdUpDiag">
            <a:fgClr>
              <a:srgbClr val="0000CC"/>
            </a:fgClr>
            <a:bgClr>
              <a:schemeClr val="bg1"/>
            </a:bgClr>
          </a:patt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1" name="Straight Connector 40"/>
          <p:cNvCxnSpPr/>
          <p:nvPr/>
        </p:nvCxnSpPr>
        <p:spPr>
          <a:xfrm>
            <a:off x="724431" y="2243688"/>
            <a:ext cx="0" cy="3810000"/>
          </a:xfrm>
          <a:prstGeom prst="line">
            <a:avLst/>
          </a:prstGeom>
          <a:ln w="53975">
            <a:solidFill>
              <a:srgbClr val="FF0000"/>
            </a:solidFill>
            <a:headEnd type="arrow"/>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41401" y="6053688"/>
            <a:ext cx="4097830" cy="0"/>
          </a:xfrm>
          <a:prstGeom prst="line">
            <a:avLst/>
          </a:prstGeom>
          <a:ln w="50800">
            <a:headEnd type="none"/>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2104205" y="6136279"/>
            <a:ext cx="86934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itchFamily="34" charset="0"/>
                <a:ea typeface="MS PGothic" pitchFamily="34" charset="-128"/>
                <a:cs typeface="Arial" pitchFamily="34" charset="0"/>
              </a:rPr>
              <a:t>Uptake</a:t>
            </a:r>
          </a:p>
        </p:txBody>
      </p:sp>
      <p:sp>
        <p:nvSpPr>
          <p:cNvPr id="44" name="TextBox 43"/>
          <p:cNvSpPr txBox="1"/>
          <p:nvPr/>
        </p:nvSpPr>
        <p:spPr>
          <a:xfrm rot="16200000">
            <a:off x="-1376619" y="3885970"/>
            <a:ext cx="3362331"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pitchFamily="34" charset="0"/>
              </a:rPr>
              <a:t>Energy required for regeneration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pitchFamily="34" charset="0"/>
              </a:rPr>
              <a:t>CO</a:t>
            </a:r>
            <a:r>
              <a:rPr kumimoji="0" lang="en-US" sz="1800" b="1" i="0" u="none" strike="noStrike" kern="1200" cap="none" spc="0" normalizeH="0" baseline="-25000" noProof="0" dirty="0">
                <a:ln>
                  <a:noFill/>
                </a:ln>
                <a:solidFill>
                  <a:prstClr val="black"/>
                </a:solidFill>
                <a:effectLst/>
                <a:uLnTx/>
                <a:uFillTx/>
                <a:latin typeface="Calibri" pitchFamily="34" charset="0"/>
                <a:ea typeface="MS PGothic" pitchFamily="34" charset="-128"/>
                <a:cs typeface="Arial" pitchFamily="34" charset="0"/>
              </a:rPr>
              <a:t>2</a:t>
            </a:r>
            <a:r>
              <a:rPr kumimoji="0" lang="en-US" sz="1800" b="1"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pitchFamily="34" charset="0"/>
              </a:rPr>
              <a:t> kJ/</a:t>
            </a:r>
            <a:r>
              <a:rPr kumimoji="0" lang="en-US" sz="1800" b="1" i="0" u="none" strike="noStrike" kern="1200" cap="none" spc="0" normalizeH="0" baseline="0" noProof="0" dirty="0" err="1">
                <a:ln>
                  <a:noFill/>
                </a:ln>
                <a:solidFill>
                  <a:prstClr val="black"/>
                </a:solidFill>
                <a:effectLst/>
                <a:uLnTx/>
                <a:uFillTx/>
                <a:latin typeface="Calibri" pitchFamily="34" charset="0"/>
                <a:ea typeface="MS PGothic" pitchFamily="34" charset="-128"/>
                <a:cs typeface="Arial" pitchFamily="34" charset="0"/>
              </a:rPr>
              <a:t>mol</a:t>
            </a:r>
            <a:r>
              <a:rPr kumimoji="0" lang="en-US" sz="1800" b="1"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pitchFamily="34" charset="0"/>
              </a:rPr>
              <a:t> CO</a:t>
            </a:r>
            <a:r>
              <a:rPr kumimoji="0" lang="en-US" sz="1800" b="1" i="0" u="none" strike="noStrike" kern="1200" cap="none" spc="0" normalizeH="0" baseline="-25000" noProof="0" dirty="0">
                <a:ln>
                  <a:noFill/>
                </a:ln>
                <a:solidFill>
                  <a:prstClr val="black"/>
                </a:solidFill>
                <a:effectLst/>
                <a:uLnTx/>
                <a:uFillTx/>
                <a:latin typeface="Calibri" pitchFamily="34" charset="0"/>
                <a:ea typeface="MS PGothic" pitchFamily="34" charset="-128"/>
                <a:cs typeface="Arial" pitchFamily="34" charset="0"/>
              </a:rPr>
              <a:t>2</a:t>
            </a:r>
          </a:p>
        </p:txBody>
      </p:sp>
      <p:cxnSp>
        <p:nvCxnSpPr>
          <p:cNvPr id="45" name="Straight Connector 44"/>
          <p:cNvCxnSpPr/>
          <p:nvPr/>
        </p:nvCxnSpPr>
        <p:spPr>
          <a:xfrm>
            <a:off x="724431" y="3048582"/>
            <a:ext cx="3965576" cy="2222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926489" y="4925761"/>
            <a:ext cx="1430200"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alibri" pitchFamily="34" charset="0"/>
                <a:ea typeface="MS PGothic" pitchFamily="34" charset="-128"/>
                <a:cs typeface="Arial" pitchFamily="34" charset="0"/>
              </a:rPr>
              <a:t>20-25 kJ/</a:t>
            </a:r>
            <a:r>
              <a:rPr kumimoji="0" lang="en-US" sz="1800" b="1" i="0" u="none" strike="noStrike" kern="1200" cap="none" spc="0" normalizeH="0" baseline="0" noProof="0" dirty="0" err="1">
                <a:ln>
                  <a:noFill/>
                </a:ln>
                <a:solidFill>
                  <a:srgbClr val="00B050"/>
                </a:solidFill>
                <a:effectLst/>
                <a:uLnTx/>
                <a:uFillTx/>
                <a:latin typeface="Calibri" pitchFamily="34" charset="0"/>
                <a:ea typeface="MS PGothic" pitchFamily="34" charset="-128"/>
                <a:cs typeface="Arial" pitchFamily="34" charset="0"/>
              </a:rPr>
              <a:t>mol</a:t>
            </a:r>
            <a:endParaRPr kumimoji="0" lang="en-US" sz="1800" b="1" i="0" u="none" strike="noStrike" kern="1200" cap="none" spc="0" normalizeH="0" baseline="0" noProof="0" dirty="0">
              <a:ln>
                <a:noFill/>
              </a:ln>
              <a:solidFill>
                <a:srgbClr val="00B050"/>
              </a:solidFill>
              <a:effectLst/>
              <a:uLnTx/>
              <a:uFillTx/>
              <a:latin typeface="Calibri" pitchFamily="34" charset="0"/>
              <a:ea typeface="MS PGothic" pitchFamily="34" charset="-128"/>
              <a:cs typeface="Arial" pitchFamily="34" charset="0"/>
            </a:endParaRPr>
          </a:p>
        </p:txBody>
      </p:sp>
      <p:sp>
        <p:nvSpPr>
          <p:cNvPr id="47" name="TextBox 46"/>
          <p:cNvSpPr txBox="1"/>
          <p:nvPr/>
        </p:nvSpPr>
        <p:spPr>
          <a:xfrm>
            <a:off x="1665207" y="2575396"/>
            <a:ext cx="124264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itchFamily="34" charset="0"/>
                <a:ea typeface="MS PGothic" pitchFamily="34" charset="-128"/>
                <a:cs typeface="Arial" pitchFamily="34" charset="0"/>
              </a:rPr>
              <a:t>100 kJ/</a:t>
            </a:r>
            <a:r>
              <a:rPr kumimoji="0" lang="en-US" sz="1800" b="1" i="0" u="none" strike="noStrike" kern="1200" cap="none" spc="0" normalizeH="0" baseline="0" noProof="0" dirty="0" err="1">
                <a:ln>
                  <a:noFill/>
                </a:ln>
                <a:solidFill>
                  <a:srgbClr val="C00000"/>
                </a:solidFill>
                <a:effectLst/>
                <a:uLnTx/>
                <a:uFillTx/>
                <a:latin typeface="Calibri" pitchFamily="34" charset="0"/>
                <a:ea typeface="MS PGothic" pitchFamily="34" charset="-128"/>
                <a:cs typeface="Arial" pitchFamily="34" charset="0"/>
              </a:rPr>
              <a:t>mol</a:t>
            </a:r>
            <a:endParaRPr kumimoji="0" lang="en-US" sz="1800" b="1" i="0" u="none" strike="noStrike" kern="1200" cap="none" spc="0" normalizeH="0" baseline="0" noProof="0" dirty="0">
              <a:ln>
                <a:noFill/>
              </a:ln>
              <a:solidFill>
                <a:srgbClr val="C00000"/>
              </a:solidFill>
              <a:effectLst/>
              <a:uLnTx/>
              <a:uFillTx/>
              <a:latin typeface="Calibri" pitchFamily="34" charset="0"/>
              <a:ea typeface="MS PGothic" pitchFamily="34" charset="-128"/>
              <a:cs typeface="Arial" pitchFamily="34" charset="0"/>
            </a:endParaRPr>
          </a:p>
        </p:txBody>
      </p:sp>
      <p:sp>
        <p:nvSpPr>
          <p:cNvPr id="76" name="TextBox 75"/>
          <p:cNvSpPr txBox="1"/>
          <p:nvPr/>
        </p:nvSpPr>
        <p:spPr>
          <a:xfrm>
            <a:off x="1823776" y="3600003"/>
            <a:ext cx="1430200"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CC"/>
                </a:solidFill>
                <a:effectLst/>
                <a:uLnTx/>
                <a:uFillTx/>
                <a:latin typeface="Calibri" pitchFamily="34" charset="0"/>
                <a:ea typeface="MS PGothic" pitchFamily="34" charset="-128"/>
                <a:cs typeface="Arial" pitchFamily="34" charset="0"/>
              </a:rPr>
              <a:t>35-55 kJ/</a:t>
            </a:r>
            <a:r>
              <a:rPr kumimoji="0" lang="en-US" sz="1800" b="1" i="0" u="none" strike="noStrike" kern="1200" cap="none" spc="0" normalizeH="0" baseline="0" noProof="0" dirty="0" err="1">
                <a:ln>
                  <a:noFill/>
                </a:ln>
                <a:solidFill>
                  <a:srgbClr val="0000CC"/>
                </a:solidFill>
                <a:effectLst/>
                <a:uLnTx/>
                <a:uFillTx/>
                <a:latin typeface="Calibri" pitchFamily="34" charset="0"/>
                <a:ea typeface="MS PGothic" pitchFamily="34" charset="-128"/>
                <a:cs typeface="Arial" pitchFamily="34" charset="0"/>
              </a:rPr>
              <a:t>mol</a:t>
            </a:r>
            <a:endParaRPr kumimoji="0" lang="en-US" sz="1800" b="1" i="0" u="none" strike="noStrike" kern="1200" cap="none" spc="0" normalizeH="0" baseline="0" noProof="0" dirty="0">
              <a:ln>
                <a:noFill/>
              </a:ln>
              <a:solidFill>
                <a:srgbClr val="0000CC"/>
              </a:solidFill>
              <a:effectLst/>
              <a:uLnTx/>
              <a:uFillTx/>
              <a:latin typeface="Calibri" pitchFamily="34" charset="0"/>
              <a:ea typeface="MS PGothic" pitchFamily="34" charset="-128"/>
              <a:cs typeface="Arial" pitchFamily="34" charset="0"/>
            </a:endParaRPr>
          </a:p>
        </p:txBody>
      </p:sp>
      <p:graphicFrame>
        <p:nvGraphicFramePr>
          <p:cNvPr id="77" name="Diagram 76"/>
          <p:cNvGraphicFramePr/>
          <p:nvPr/>
        </p:nvGraphicFramePr>
        <p:xfrm>
          <a:off x="4083106" y="1872928"/>
          <a:ext cx="5765800" cy="40020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1" name="Rectangle 20"/>
          <p:cNvSpPr/>
          <p:nvPr/>
        </p:nvSpPr>
        <p:spPr>
          <a:xfrm>
            <a:off x="755431" y="0"/>
            <a:ext cx="8510650" cy="95410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err="1">
                <a:ln>
                  <a:noFill/>
                </a:ln>
                <a:solidFill>
                  <a:schemeClr val="bg1"/>
                </a:solidFill>
                <a:effectLst>
                  <a:outerShdw blurRad="38100" dist="38100" dir="2700000" algn="tl">
                    <a:srgbClr val="C0C0C0"/>
                  </a:outerShdw>
                </a:effectLst>
                <a:uLnTx/>
                <a:uFillTx/>
                <a:latin typeface="Arial" pitchFamily="34" charset="0"/>
                <a:ea typeface="MS PGothic" pitchFamily="34" charset="-128"/>
                <a:cs typeface="Arial" pitchFamily="34" charset="0"/>
              </a:rPr>
              <a:t>Separative</a:t>
            </a:r>
            <a:r>
              <a:rPr kumimoji="0" lang="en-GB" sz="2800" b="1" i="0" u="none" strike="noStrike" kern="1200" cap="none" spc="0" normalizeH="0" baseline="0" noProof="0" dirty="0">
                <a:ln>
                  <a:noFill/>
                </a:ln>
                <a:solidFill>
                  <a:schemeClr val="bg1"/>
                </a:solidFill>
                <a:effectLst>
                  <a:outerShdw blurRad="38100" dist="38100" dir="2700000" algn="tl">
                    <a:srgbClr val="C0C0C0"/>
                  </a:outerShdw>
                </a:effectLst>
                <a:uLnTx/>
                <a:uFillTx/>
                <a:latin typeface="Arial" pitchFamily="34" charset="0"/>
                <a:ea typeface="MS PGothic" pitchFamily="34" charset="-128"/>
                <a:cs typeface="Arial" pitchFamily="34" charset="0"/>
              </a:rPr>
              <a:t> concept promoting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chemeClr val="bg1"/>
                </a:solidFill>
                <a:effectLst>
                  <a:outerShdw blurRad="38100" dist="38100" dir="2700000" algn="tl">
                    <a:srgbClr val="C0C0C0"/>
                  </a:outerShdw>
                </a:effectLst>
                <a:uLnTx/>
                <a:uFillTx/>
                <a:latin typeface="Arial" pitchFamily="34" charset="0"/>
                <a:ea typeface="MS PGothic" pitchFamily="34" charset="-128"/>
                <a:cs typeface="Arial" pitchFamily="34" charset="0"/>
              </a:rPr>
              <a:t>energy efficiency</a:t>
            </a:r>
            <a:endParaRPr kumimoji="0" lang="en-US" sz="2800" b="1" i="0" u="none" strike="noStrike" kern="1200" cap="none" spc="0" normalizeH="0" baseline="0" noProof="0" dirty="0">
              <a:ln>
                <a:noFill/>
              </a:ln>
              <a:solidFill>
                <a:schemeClr val="bg1"/>
              </a:solidFill>
              <a:effectLst>
                <a:outerShdw blurRad="38100" dist="38100" dir="2700000" algn="tl">
                  <a:srgbClr val="C0C0C0"/>
                </a:outerShdw>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33666401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animBg="1"/>
      <p:bldP spid="46" grpId="0"/>
      <p:bldP spid="47" grpId="0"/>
      <p:bldP spid="7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ODRAUX0-filtered.jpeg"/>
          <p:cNvPicPr>
            <a:picLocks noChangeAspect="1"/>
          </p:cNvPicPr>
          <p:nvPr/>
        </p:nvPicPr>
        <p:blipFill>
          <a:blip r:embed="rId3"/>
          <a:srcRect t="9737" b="9737"/>
          <a:stretch>
            <a:fillRect/>
          </a:stretch>
        </p:blipFill>
        <p:spPr>
          <a:xfrm>
            <a:off x="1" y="-34544"/>
            <a:ext cx="9139860" cy="6872726"/>
          </a:xfrm>
          <a:prstGeom prst="rect">
            <a:avLst/>
          </a:prstGeom>
          <a:ln w="12700">
            <a:miter lim="400000"/>
          </a:ln>
        </p:spPr>
      </p:pic>
      <p:sp>
        <p:nvSpPr>
          <p:cNvPr id="34" name="Shape 47"/>
          <p:cNvSpPr/>
          <p:nvPr/>
        </p:nvSpPr>
        <p:spPr>
          <a:xfrm>
            <a:off x="25898" y="917797"/>
            <a:ext cx="9169297" cy="5903200"/>
          </a:xfrm>
          <a:prstGeom prst="rect">
            <a:avLst/>
          </a:prstGeom>
          <a:solidFill>
            <a:srgbClr val="FFFFFF">
              <a:alpha val="90369"/>
            </a:srgbClr>
          </a:solidFill>
          <a:ln w="12700">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pitchFamily="34" charset="0"/>
              <a:ea typeface="MS PGothic" pitchFamily="34" charset="-128"/>
              <a:cs typeface="Arial" pitchFamily="34" charset="0"/>
              <a:sym typeface="Helvetica Neue Light"/>
            </a:endParaRPr>
          </a:p>
        </p:txBody>
      </p:sp>
      <p:sp>
        <p:nvSpPr>
          <p:cNvPr id="18" name="Slide Number Placeholder 4"/>
          <p:cNvSpPr>
            <a:spLocks noGrp="1"/>
          </p:cNvSpPr>
          <p:nvPr>
            <p:ph type="sldNum" sz="quarter" idx="12"/>
          </p:nvPr>
        </p:nvSpPr>
        <p:spPr>
          <a:xfrm>
            <a:off x="6986650" y="6545326"/>
            <a:ext cx="21336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485303-17DA-4DA1-A296-C5F42BCD22AC}" type="slidenum">
              <a:rPr kumimoji="0" lang="en-US" sz="1200" b="1" i="0" u="none" strike="noStrike" kern="1200" cap="none" spc="0" normalizeH="0" baseline="0" noProof="0" smtClean="0">
                <a:ln>
                  <a:noFill/>
                </a:ln>
                <a:solidFill>
                  <a:prstClr val="black"/>
                </a:solidFill>
                <a:effectLst/>
                <a:uLnTx/>
                <a:uFillTx/>
                <a:latin typeface="Arial" pitchFamily="34" charset="0"/>
                <a:ea typeface="MS PGothic"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1" i="0" u="none" strike="noStrike" kern="1200" cap="none" spc="0" normalizeH="0" baseline="0" noProof="0" dirty="0">
              <a:ln>
                <a:noFill/>
              </a:ln>
              <a:solidFill>
                <a:prstClr val="black"/>
              </a:solidFill>
              <a:effectLst/>
              <a:uLnTx/>
              <a:uFillTx/>
              <a:latin typeface="Arial" pitchFamily="34" charset="0"/>
              <a:ea typeface="MS PGothic" pitchFamily="34" charset="-128"/>
              <a:cs typeface="Arial" pitchFamily="34" charset="0"/>
            </a:endParaRPr>
          </a:p>
        </p:txBody>
      </p:sp>
      <p:pic>
        <p:nvPicPr>
          <p:cNvPr id="32" name="globe.png"/>
          <p:cNvPicPr>
            <a:picLocks noChangeAspect="1"/>
          </p:cNvPicPr>
          <p:nvPr/>
        </p:nvPicPr>
        <p:blipFill>
          <a:blip r:embed="rId4">
            <a:alphaModFix amt="68453"/>
          </a:blip>
          <a:srcRect b="57159"/>
          <a:stretch>
            <a:fillRect/>
          </a:stretch>
        </p:blipFill>
        <p:spPr>
          <a:xfrm>
            <a:off x="6781800" y="59713"/>
            <a:ext cx="2109150" cy="792964"/>
          </a:xfrm>
          <a:prstGeom prst="rect">
            <a:avLst/>
          </a:prstGeom>
          <a:ln w="12700">
            <a:miter lim="400000"/>
          </a:ln>
        </p:spPr>
      </p:pic>
      <p:sp>
        <p:nvSpPr>
          <p:cNvPr id="14" name="Rectangle 13"/>
          <p:cNvSpPr/>
          <p:nvPr/>
        </p:nvSpPr>
        <p:spPr>
          <a:xfrm>
            <a:off x="1752600" y="225363"/>
            <a:ext cx="4495800" cy="46166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b="1" dirty="0">
                <a:solidFill>
                  <a:prstClr val="white"/>
                </a:solidFill>
                <a:latin typeface="Crete Round"/>
              </a:rPr>
              <a:t>Energy efficient </a:t>
            </a:r>
            <a:r>
              <a:rPr kumimoji="0" lang="en-US" sz="2400" b="1" i="0" u="none" strike="noStrike" kern="1200" cap="none" spc="0" normalizeH="0" baseline="0" noProof="0" dirty="0">
                <a:ln>
                  <a:noFill/>
                </a:ln>
                <a:solidFill>
                  <a:prstClr val="white"/>
                </a:solidFill>
                <a:effectLst/>
                <a:uLnTx/>
                <a:uFillTx/>
                <a:latin typeface="Crete Round"/>
                <a:ea typeface="MS PGothic" pitchFamily="34" charset="-128"/>
                <a:cs typeface="Arial" pitchFamily="34" charset="0"/>
              </a:rPr>
              <a:t>CO</a:t>
            </a:r>
            <a:r>
              <a:rPr kumimoji="0" lang="en-US" sz="2400" b="1" i="0" u="none" strike="noStrike" kern="1200" cap="none" spc="0" normalizeH="0" baseline="-25000" noProof="0" dirty="0">
                <a:ln>
                  <a:noFill/>
                </a:ln>
                <a:solidFill>
                  <a:prstClr val="white"/>
                </a:solidFill>
                <a:effectLst/>
                <a:uLnTx/>
                <a:uFillTx/>
                <a:latin typeface="Crete Round"/>
                <a:ea typeface="MS PGothic" pitchFamily="34" charset="-128"/>
                <a:cs typeface="Arial" pitchFamily="34" charset="0"/>
              </a:rPr>
              <a:t>2</a:t>
            </a:r>
            <a:r>
              <a:rPr kumimoji="0" lang="en-US" sz="2400" b="1" i="0" u="none" strike="noStrike" kern="1200" cap="none" spc="0" normalizeH="0" noProof="0" dirty="0">
                <a:ln>
                  <a:noFill/>
                </a:ln>
                <a:solidFill>
                  <a:prstClr val="white"/>
                </a:solidFill>
                <a:effectLst/>
                <a:uLnTx/>
                <a:uFillTx/>
                <a:latin typeface="Crete Round"/>
                <a:ea typeface="MS PGothic" pitchFamily="34" charset="-128"/>
                <a:cs typeface="Arial" pitchFamily="34" charset="0"/>
              </a:rPr>
              <a:t>/air</a:t>
            </a:r>
            <a:r>
              <a:rPr kumimoji="0" lang="en-US" sz="2400" b="1" i="0" u="none" strike="noStrike" kern="1200" cap="none" spc="0" normalizeH="0" baseline="0" noProof="0" dirty="0">
                <a:ln>
                  <a:noFill/>
                </a:ln>
                <a:solidFill>
                  <a:prstClr val="white"/>
                </a:solidFill>
                <a:effectLst/>
                <a:uLnTx/>
                <a:uFillTx/>
                <a:latin typeface="Crete Round"/>
                <a:ea typeface="MS PGothic" pitchFamily="34" charset="-128"/>
                <a:cs typeface="Arial" pitchFamily="34" charset="0"/>
              </a:rPr>
              <a:t> Capture </a:t>
            </a:r>
          </a:p>
        </p:txBody>
      </p:sp>
      <p:pic>
        <p:nvPicPr>
          <p:cNvPr id="3" name="Picture 4">
            <a:extLst>
              <a:ext uri="{FF2B5EF4-FFF2-40B4-BE49-F238E27FC236}">
                <a16:creationId xmlns:a16="http://schemas.microsoft.com/office/drawing/2014/main" id="{C851208B-6BB2-535A-6DB5-D97A2EEFA64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78567" y="1081037"/>
            <a:ext cx="3069096" cy="2499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474FE066-F77C-FB54-1F5C-4EE8EB563A2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18465" y="1081037"/>
            <a:ext cx="2981059" cy="252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2">
            <a:extLst>
              <a:ext uri="{FF2B5EF4-FFF2-40B4-BE49-F238E27FC236}">
                <a16:creationId xmlns:a16="http://schemas.microsoft.com/office/drawing/2014/main" id="{C6AA07FC-1301-A4F0-CAC6-C5DA0E7EC50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00" y="917381"/>
            <a:ext cx="1931988" cy="2687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3">
            <a:extLst>
              <a:ext uri="{FF2B5EF4-FFF2-40B4-BE49-F238E27FC236}">
                <a16:creationId xmlns:a16="http://schemas.microsoft.com/office/drawing/2014/main" id="{1A3BB060-90BB-FC27-D3BA-F66EF16E94EE}"/>
              </a:ext>
            </a:extLst>
          </p:cNvPr>
          <p:cNvSpPr txBox="1">
            <a:spLocks/>
          </p:cNvSpPr>
          <p:nvPr/>
        </p:nvSpPr>
        <p:spPr bwMode="auto">
          <a:xfrm>
            <a:off x="7010400" y="65516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0" fontAlgn="base" hangingPunct="0">
              <a:spcBef>
                <a:spcPct val="20000"/>
              </a:spcBef>
              <a:spcAft>
                <a:spcPct val="0"/>
              </a:spcAft>
              <a:buFont typeface="Arial" pitchFamily="34" charset="0"/>
              <a:buChar char="•"/>
              <a:defRPr sz="3200" kern="1200">
                <a:solidFill>
                  <a:schemeClr val="tx1"/>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Calibri" pitchFamily="34" charset="0"/>
                <a:ea typeface="MS PGothic" pitchFamily="34" charset="-128"/>
                <a:cs typeface="Arial" pitchFamily="34"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Calibri" pitchFamily="34" charset="0"/>
                <a:ea typeface="MS PGothic" pitchFamily="34" charset="-128"/>
                <a:cs typeface="Arial" pitchFamily="34"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Calibri" pitchFamily="34" charset="0"/>
                <a:ea typeface="MS PGothic" pitchFamily="34" charset="-128"/>
                <a:cs typeface="Arial"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Calibri" pitchFamily="34" charset="0"/>
                <a:ea typeface="MS PGothic" pitchFamily="34" charset="-128"/>
                <a:cs typeface="Arial" pitchFamily="34" charset="0"/>
              </a:defRPr>
            </a:lvl5pPr>
            <a:lvl6pPr marL="2514600" indent="-228600" algn="l" defTabSz="914400" rtl="0" eaLnBrk="0" fontAlgn="base" latinLnBrk="0" hangingPunct="0">
              <a:spcBef>
                <a:spcPct val="20000"/>
              </a:spcBef>
              <a:spcAft>
                <a:spcPct val="0"/>
              </a:spcAft>
              <a:buFont typeface="Arial" pitchFamily="34" charset="0"/>
              <a:buChar char="»"/>
              <a:defRPr sz="2000" kern="1200">
                <a:solidFill>
                  <a:schemeClr val="tx1"/>
                </a:solidFill>
                <a:latin typeface="Calibri" pitchFamily="34" charset="0"/>
                <a:ea typeface="MS PGothic" pitchFamily="34" charset="-128"/>
                <a:cs typeface="Arial" pitchFamily="34" charset="0"/>
              </a:defRPr>
            </a:lvl6pPr>
            <a:lvl7pPr marL="2971800" indent="-228600" algn="l" defTabSz="914400" rtl="0" eaLnBrk="0" fontAlgn="base" latinLnBrk="0" hangingPunct="0">
              <a:spcBef>
                <a:spcPct val="20000"/>
              </a:spcBef>
              <a:spcAft>
                <a:spcPct val="0"/>
              </a:spcAft>
              <a:buFont typeface="Arial" pitchFamily="34" charset="0"/>
              <a:buChar char="»"/>
              <a:defRPr sz="2000" kern="1200">
                <a:solidFill>
                  <a:schemeClr val="tx1"/>
                </a:solidFill>
                <a:latin typeface="Calibri" pitchFamily="34" charset="0"/>
                <a:ea typeface="MS PGothic" pitchFamily="34" charset="-128"/>
                <a:cs typeface="Arial" pitchFamily="34" charset="0"/>
              </a:defRPr>
            </a:lvl7pPr>
            <a:lvl8pPr marL="3429000" indent="-228600" algn="l" defTabSz="914400" rtl="0" eaLnBrk="0" fontAlgn="base" latinLnBrk="0" hangingPunct="0">
              <a:spcBef>
                <a:spcPct val="20000"/>
              </a:spcBef>
              <a:spcAft>
                <a:spcPct val="0"/>
              </a:spcAft>
              <a:buFont typeface="Arial" pitchFamily="34" charset="0"/>
              <a:buChar char="»"/>
              <a:defRPr sz="2000" kern="1200">
                <a:solidFill>
                  <a:schemeClr val="tx1"/>
                </a:solidFill>
                <a:latin typeface="Calibri" pitchFamily="34" charset="0"/>
                <a:ea typeface="MS PGothic" pitchFamily="34" charset="-128"/>
                <a:cs typeface="Arial" pitchFamily="34" charset="0"/>
              </a:defRPr>
            </a:lvl8pPr>
            <a:lvl9pPr marL="3886200" indent="-228600" algn="l" defTabSz="914400" rtl="0" eaLnBrk="0" fontAlgn="base" latinLnBrk="0" hangingPunct="0">
              <a:spcBef>
                <a:spcPct val="20000"/>
              </a:spcBef>
              <a:spcAft>
                <a:spcPct val="0"/>
              </a:spcAft>
              <a:buFont typeface="Arial" pitchFamily="34" charset="0"/>
              <a:buChar char="»"/>
              <a:defRPr sz="2000" kern="1200">
                <a:solidFill>
                  <a:schemeClr val="tx1"/>
                </a:solidFill>
                <a:latin typeface="Calibri" pitchFamily="34" charset="0"/>
                <a:ea typeface="MS PGothic" pitchFamily="34" charset="-128"/>
                <a:cs typeface="Arial" pitchFamily="34" charset="0"/>
              </a:defRPr>
            </a:lvl9pPr>
          </a:lstStyle>
          <a:p>
            <a:pPr eaLnBrk="1" hangingPunct="1">
              <a:spcBef>
                <a:spcPct val="0"/>
              </a:spcBef>
              <a:buFontTx/>
              <a:buNone/>
            </a:pPr>
            <a:fld id="{B6B301E3-C97A-47E8-A3C0-3AF4643ED339}" type="slidenum">
              <a:rPr lang="en-US" altLang="en-US" sz="1200" b="1" smtClean="0">
                <a:solidFill>
                  <a:schemeClr val="bg1"/>
                </a:solidFill>
                <a:latin typeface="Arial" pitchFamily="34" charset="0"/>
              </a:rPr>
              <a:pPr eaLnBrk="1" hangingPunct="1">
                <a:spcBef>
                  <a:spcPct val="0"/>
                </a:spcBef>
                <a:buFontTx/>
                <a:buNone/>
              </a:pPr>
              <a:t>15</a:t>
            </a:fld>
            <a:endParaRPr lang="en-US" altLang="en-US" sz="1200" b="1">
              <a:solidFill>
                <a:schemeClr val="bg1"/>
              </a:solidFill>
              <a:latin typeface="Arial" pitchFamily="34" charset="0"/>
            </a:endParaRPr>
          </a:p>
        </p:txBody>
      </p:sp>
      <p:pic>
        <p:nvPicPr>
          <p:cNvPr id="11" name="Picture 2">
            <a:extLst>
              <a:ext uri="{FF2B5EF4-FFF2-40B4-BE49-F238E27FC236}">
                <a16:creationId xmlns:a16="http://schemas.microsoft.com/office/drawing/2014/main" id="{CC2AF995-5DF5-43D5-06BE-A848B5FE4E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81633" y="3811165"/>
            <a:ext cx="5457826" cy="2938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7681272"/>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ODRAUX0-filtered.jpeg"/>
          <p:cNvPicPr>
            <a:picLocks noChangeAspect="1"/>
          </p:cNvPicPr>
          <p:nvPr/>
        </p:nvPicPr>
        <p:blipFill>
          <a:blip r:embed="rId3"/>
          <a:srcRect t="9737" b="9737"/>
          <a:stretch>
            <a:fillRect/>
          </a:stretch>
        </p:blipFill>
        <p:spPr>
          <a:xfrm>
            <a:off x="1" y="-34544"/>
            <a:ext cx="9139860" cy="6872726"/>
          </a:xfrm>
          <a:prstGeom prst="rect">
            <a:avLst/>
          </a:prstGeom>
          <a:ln w="12700">
            <a:miter lim="400000"/>
          </a:ln>
        </p:spPr>
      </p:pic>
      <p:sp>
        <p:nvSpPr>
          <p:cNvPr id="34" name="Shape 47"/>
          <p:cNvSpPr/>
          <p:nvPr/>
        </p:nvSpPr>
        <p:spPr>
          <a:xfrm>
            <a:off x="-25297" y="946935"/>
            <a:ext cx="9169297" cy="5903200"/>
          </a:xfrm>
          <a:prstGeom prst="rect">
            <a:avLst/>
          </a:prstGeom>
          <a:solidFill>
            <a:srgbClr val="FFFFFF">
              <a:alpha val="90369"/>
            </a:srgbClr>
          </a:solidFill>
          <a:ln w="12700">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pitchFamily="34" charset="0"/>
              <a:ea typeface="MS PGothic" pitchFamily="34" charset="-128"/>
              <a:cs typeface="Arial" pitchFamily="34" charset="0"/>
              <a:sym typeface="Helvetica Neue Light"/>
            </a:endParaRPr>
          </a:p>
        </p:txBody>
      </p:sp>
      <p:sp>
        <p:nvSpPr>
          <p:cNvPr id="18" name="Slide Number Placeholder 4"/>
          <p:cNvSpPr>
            <a:spLocks noGrp="1"/>
          </p:cNvSpPr>
          <p:nvPr>
            <p:ph type="sldNum" sz="quarter" idx="12"/>
          </p:nvPr>
        </p:nvSpPr>
        <p:spPr>
          <a:xfrm>
            <a:off x="6986650" y="6545326"/>
            <a:ext cx="21336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485303-17DA-4DA1-A296-C5F42BCD22AC}" type="slidenum">
              <a:rPr kumimoji="0" lang="en-US" sz="1200" b="1" i="0" u="none" strike="noStrike" kern="1200" cap="none" spc="0" normalizeH="0" baseline="0" noProof="0" smtClean="0">
                <a:ln>
                  <a:noFill/>
                </a:ln>
                <a:solidFill>
                  <a:prstClr val="black"/>
                </a:solidFill>
                <a:effectLst/>
                <a:uLnTx/>
                <a:uFillTx/>
                <a:latin typeface="Arial" pitchFamily="34" charset="0"/>
                <a:ea typeface="MS PGothic"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1" i="0" u="none" strike="noStrike" kern="1200" cap="none" spc="0" normalizeH="0" baseline="0" noProof="0" dirty="0">
              <a:ln>
                <a:noFill/>
              </a:ln>
              <a:solidFill>
                <a:prstClr val="black"/>
              </a:solidFill>
              <a:effectLst/>
              <a:uLnTx/>
              <a:uFillTx/>
              <a:latin typeface="Arial" pitchFamily="34" charset="0"/>
              <a:ea typeface="MS PGothic" pitchFamily="34" charset="-128"/>
              <a:cs typeface="Arial" pitchFamily="34" charset="0"/>
            </a:endParaRPr>
          </a:p>
        </p:txBody>
      </p:sp>
      <p:pic>
        <p:nvPicPr>
          <p:cNvPr id="32" name="globe.png"/>
          <p:cNvPicPr>
            <a:picLocks noChangeAspect="1"/>
          </p:cNvPicPr>
          <p:nvPr/>
        </p:nvPicPr>
        <p:blipFill>
          <a:blip r:embed="rId4">
            <a:alphaModFix amt="68453"/>
          </a:blip>
          <a:srcRect b="57159"/>
          <a:stretch>
            <a:fillRect/>
          </a:stretch>
        </p:blipFill>
        <p:spPr>
          <a:xfrm>
            <a:off x="6781800" y="59713"/>
            <a:ext cx="2109150" cy="792964"/>
          </a:xfrm>
          <a:prstGeom prst="rect">
            <a:avLst/>
          </a:prstGeom>
          <a:ln w="12700">
            <a:miter lim="400000"/>
          </a:ln>
        </p:spPr>
      </p:pic>
      <p:sp>
        <p:nvSpPr>
          <p:cNvPr id="25" name="TextBox 24"/>
          <p:cNvSpPr txBox="1"/>
          <p:nvPr/>
        </p:nvSpPr>
        <p:spPr>
          <a:xfrm>
            <a:off x="-32169" y="6582847"/>
            <a:ext cx="2480166"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itchFamily="34" charset="0"/>
              </a:rPr>
              <a:t>Advanced Materials 29 (39)</a:t>
            </a:r>
          </a:p>
        </p:txBody>
      </p:sp>
      <p:pic>
        <p:nvPicPr>
          <p:cNvPr id="26" name="Picture 25"/>
          <p:cNvPicPr>
            <a:picLocks noChangeAspect="1"/>
          </p:cNvPicPr>
          <p:nvPr/>
        </p:nvPicPr>
        <p:blipFill>
          <a:blip r:embed="rId5"/>
          <a:stretch>
            <a:fillRect/>
          </a:stretch>
        </p:blipFill>
        <p:spPr>
          <a:xfrm>
            <a:off x="914400" y="990601"/>
            <a:ext cx="7420538" cy="5813122"/>
          </a:xfrm>
          <a:prstGeom prst="rect">
            <a:avLst/>
          </a:prstGeom>
        </p:spPr>
      </p:pic>
      <p:sp>
        <p:nvSpPr>
          <p:cNvPr id="28" name="Rectangle 47"/>
          <p:cNvSpPr txBox="1">
            <a:spLocks noChangeArrowheads="1"/>
          </p:cNvSpPr>
          <p:nvPr/>
        </p:nvSpPr>
        <p:spPr>
          <a:xfrm>
            <a:off x="-398215" y="469236"/>
            <a:ext cx="8451665" cy="474663"/>
          </a:xfrm>
          <a:prstGeom prst="rect">
            <a:avLst/>
          </a:prstGeom>
          <a:noFill/>
        </p:spPr>
        <p:txBody>
          <a:bodyPr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pitchFamily="34" charset="0"/>
                <a:ea typeface="MS PGothic" pitchFamily="34" charset="-128"/>
                <a:cs typeface="Arial" pitchFamily="34" charset="0"/>
              </a:rPr>
              <a:t>Best Materials for CO</a:t>
            </a:r>
            <a:r>
              <a:rPr kumimoji="0" lang="en-US" sz="2400" b="1" i="0" u="none" strike="noStrike" kern="1200" cap="none" spc="0" normalizeH="0" baseline="-25000" noProof="0" dirty="0">
                <a:ln>
                  <a:noFill/>
                </a:ln>
                <a:solidFill>
                  <a:schemeClr val="bg1"/>
                </a:solidFill>
                <a:effectLst/>
                <a:uLnTx/>
                <a:uFillTx/>
                <a:latin typeface="Arial" pitchFamily="34" charset="0"/>
                <a:ea typeface="MS PGothic" pitchFamily="34" charset="-128"/>
                <a:cs typeface="Arial" pitchFamily="34" charset="0"/>
              </a:rPr>
              <a:t>2</a:t>
            </a:r>
            <a:r>
              <a:rPr kumimoji="0" lang="en-US" sz="2400" b="1" i="0" u="none" strike="noStrike" kern="1200" cap="none" spc="0" normalizeH="0" baseline="0" noProof="0" dirty="0">
                <a:ln>
                  <a:noFill/>
                </a:ln>
                <a:solidFill>
                  <a:schemeClr val="bg1"/>
                </a:solidFill>
                <a:effectLst/>
                <a:uLnTx/>
                <a:uFillTx/>
                <a:latin typeface="Arial" pitchFamily="34" charset="0"/>
                <a:ea typeface="MS PGothic" pitchFamily="34" charset="-128"/>
                <a:cs typeface="Arial" pitchFamily="34" charset="0"/>
              </a:rPr>
              <a:t> </a:t>
            </a:r>
            <a:r>
              <a:rPr lang="en-US" sz="2400" b="1" dirty="0">
                <a:solidFill>
                  <a:schemeClr val="bg1"/>
                </a:solidFill>
                <a:effectLst>
                  <a:outerShdw blurRad="38100" dist="38100" dir="2700000" algn="tl">
                    <a:srgbClr val="C0C0C0"/>
                  </a:outerShdw>
                </a:effectLst>
                <a:latin typeface="Arial" pitchFamily="34" charset="0"/>
              </a:rPr>
              <a:t>capture</a:t>
            </a:r>
            <a:r>
              <a:rPr kumimoji="0" lang="en-US" sz="2400" b="1" i="0" u="none" strike="noStrike" kern="1200" cap="none" spc="0" normalizeH="0" baseline="0" noProof="0" dirty="0">
                <a:ln>
                  <a:noFill/>
                </a:ln>
                <a:solidFill>
                  <a:schemeClr val="bg1"/>
                </a:solidFill>
                <a:effectLst/>
                <a:uLnTx/>
                <a:uFillTx/>
                <a:latin typeface="Arial" pitchFamily="34" charset="0"/>
                <a:ea typeface="MS PGothic" pitchFamily="34" charset="-128"/>
                <a:cs typeface="Arial" pitchFamily="34" charset="0"/>
              </a:rPr>
              <a:t> from different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pitchFamily="34" charset="0"/>
                <a:ea typeface="MS PGothic" pitchFamily="34" charset="-128"/>
                <a:cs typeface="Arial" pitchFamily="34" charset="0"/>
              </a:rPr>
              <a:t>sources  </a:t>
            </a:r>
          </a:p>
        </p:txBody>
      </p:sp>
    </p:spTree>
    <p:extLst>
      <p:ext uri="{BB962C8B-B14F-4D97-AF65-F5344CB8AC3E}">
        <p14:creationId xmlns:p14="http://schemas.microsoft.com/office/powerpoint/2010/main" val="2825328846"/>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ODRAUX0-filtered.jpeg"/>
          <p:cNvPicPr>
            <a:picLocks noChangeAspect="1"/>
          </p:cNvPicPr>
          <p:nvPr/>
        </p:nvPicPr>
        <p:blipFill>
          <a:blip r:embed="rId3"/>
          <a:srcRect t="9737" b="9737"/>
          <a:stretch>
            <a:fillRect/>
          </a:stretch>
        </p:blipFill>
        <p:spPr>
          <a:xfrm>
            <a:off x="1" y="-34544"/>
            <a:ext cx="9139860" cy="6872726"/>
          </a:xfrm>
          <a:prstGeom prst="rect">
            <a:avLst/>
          </a:prstGeom>
          <a:ln w="12700">
            <a:miter lim="400000"/>
          </a:ln>
        </p:spPr>
      </p:pic>
      <p:sp>
        <p:nvSpPr>
          <p:cNvPr id="34" name="Shape 47"/>
          <p:cNvSpPr/>
          <p:nvPr/>
        </p:nvSpPr>
        <p:spPr>
          <a:xfrm>
            <a:off x="25898" y="917797"/>
            <a:ext cx="9169297" cy="5903200"/>
          </a:xfrm>
          <a:prstGeom prst="rect">
            <a:avLst/>
          </a:prstGeom>
          <a:solidFill>
            <a:srgbClr val="FFFFFF">
              <a:alpha val="90369"/>
            </a:srgbClr>
          </a:solidFill>
          <a:ln w="12700">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pitchFamily="34" charset="0"/>
              <a:ea typeface="MS PGothic" pitchFamily="34" charset="-128"/>
              <a:cs typeface="Arial" pitchFamily="34" charset="0"/>
              <a:sym typeface="Helvetica Neue Light"/>
            </a:endParaRPr>
          </a:p>
        </p:txBody>
      </p:sp>
      <p:sp>
        <p:nvSpPr>
          <p:cNvPr id="18" name="Slide Number Placeholder 4"/>
          <p:cNvSpPr>
            <a:spLocks noGrp="1"/>
          </p:cNvSpPr>
          <p:nvPr>
            <p:ph type="sldNum" sz="quarter" idx="12"/>
          </p:nvPr>
        </p:nvSpPr>
        <p:spPr>
          <a:xfrm>
            <a:off x="6986650" y="6545326"/>
            <a:ext cx="21336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485303-17DA-4DA1-A296-C5F42BCD22AC}" type="slidenum">
              <a:rPr kumimoji="0" lang="en-US" sz="1200" b="1" i="0" u="none" strike="noStrike" kern="1200" cap="none" spc="0" normalizeH="0" baseline="0" noProof="0" smtClean="0">
                <a:ln>
                  <a:noFill/>
                </a:ln>
                <a:solidFill>
                  <a:prstClr val="black"/>
                </a:solidFill>
                <a:effectLst/>
                <a:uLnTx/>
                <a:uFillTx/>
                <a:latin typeface="Arial" pitchFamily="34" charset="0"/>
                <a:ea typeface="MS PGothic"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1" i="0" u="none" strike="noStrike" kern="1200" cap="none" spc="0" normalizeH="0" baseline="0" noProof="0" dirty="0">
              <a:ln>
                <a:noFill/>
              </a:ln>
              <a:solidFill>
                <a:prstClr val="black"/>
              </a:solidFill>
              <a:effectLst/>
              <a:uLnTx/>
              <a:uFillTx/>
              <a:latin typeface="Arial" pitchFamily="34" charset="0"/>
              <a:ea typeface="MS PGothic" pitchFamily="34" charset="-128"/>
              <a:cs typeface="Arial" pitchFamily="34" charset="0"/>
            </a:endParaRPr>
          </a:p>
        </p:txBody>
      </p:sp>
      <p:pic>
        <p:nvPicPr>
          <p:cNvPr id="32" name="globe.png"/>
          <p:cNvPicPr>
            <a:picLocks noChangeAspect="1"/>
          </p:cNvPicPr>
          <p:nvPr/>
        </p:nvPicPr>
        <p:blipFill>
          <a:blip r:embed="rId4">
            <a:alphaModFix amt="68453"/>
          </a:blip>
          <a:srcRect b="57159"/>
          <a:stretch>
            <a:fillRect/>
          </a:stretch>
        </p:blipFill>
        <p:spPr>
          <a:xfrm>
            <a:off x="6781800" y="59713"/>
            <a:ext cx="2109150" cy="792964"/>
          </a:xfrm>
          <a:prstGeom prst="rect">
            <a:avLst/>
          </a:prstGeom>
          <a:ln w="12700">
            <a:miter lim="400000"/>
          </a:ln>
        </p:spPr>
      </p:pic>
      <p:sp>
        <p:nvSpPr>
          <p:cNvPr id="14" name="Rectangle 13"/>
          <p:cNvSpPr/>
          <p:nvPr/>
        </p:nvSpPr>
        <p:spPr>
          <a:xfrm>
            <a:off x="990600" y="223815"/>
            <a:ext cx="9296400" cy="46166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b="1" dirty="0">
                <a:solidFill>
                  <a:schemeClr val="bg1"/>
                </a:solidFill>
                <a:latin typeface="Crete Round"/>
              </a:rPr>
              <a:t>C</a:t>
            </a:r>
            <a:r>
              <a:rPr kumimoji="0" lang="en-US" sz="2400" b="1" i="0" u="none" strike="noStrike" kern="1200" cap="none" spc="0" normalizeH="0" baseline="0" noProof="0" dirty="0">
                <a:ln>
                  <a:noFill/>
                </a:ln>
                <a:solidFill>
                  <a:schemeClr val="bg1"/>
                </a:solidFill>
                <a:effectLst/>
                <a:uLnTx/>
                <a:uFillTx/>
                <a:latin typeface="Crete Round"/>
                <a:ea typeface="MS PGothic" pitchFamily="34" charset="-128"/>
                <a:cs typeface="Arial" pitchFamily="34" charset="0"/>
              </a:rPr>
              <a:t>lean fuel and efficient </a:t>
            </a:r>
            <a:r>
              <a:rPr kumimoji="0" lang="en-US" sz="2400" b="1" i="0" u="none" strike="noStrike" kern="1200" cap="none" spc="0" normalizeH="0" noProof="0" dirty="0">
                <a:ln>
                  <a:noFill/>
                </a:ln>
                <a:solidFill>
                  <a:schemeClr val="bg1"/>
                </a:solidFill>
                <a:effectLst/>
                <a:uLnTx/>
                <a:uFillTx/>
                <a:latin typeface="Crete Round"/>
                <a:ea typeface="MS PGothic" pitchFamily="34" charset="-128"/>
                <a:cs typeface="Arial" pitchFamily="34" charset="0"/>
              </a:rPr>
              <a:t>upgrading of NG</a:t>
            </a:r>
            <a:endParaRPr kumimoji="0" lang="en-US" sz="2400" b="1" i="0" u="none" strike="noStrike" kern="1200" cap="none" spc="0" normalizeH="0" baseline="0" noProof="0" dirty="0">
              <a:ln>
                <a:noFill/>
              </a:ln>
              <a:solidFill>
                <a:schemeClr val="bg1"/>
              </a:solidFill>
              <a:effectLst/>
              <a:uLnTx/>
              <a:uFillTx/>
              <a:latin typeface="Crete Round"/>
              <a:ea typeface="MS PGothic" pitchFamily="34" charset="-128"/>
              <a:cs typeface="Arial" pitchFamily="34" charset="0"/>
            </a:endParaRPr>
          </a:p>
        </p:txBody>
      </p:sp>
      <p:sp>
        <p:nvSpPr>
          <p:cNvPr id="16" name="Rectangle 15"/>
          <p:cNvSpPr/>
          <p:nvPr/>
        </p:nvSpPr>
        <p:spPr>
          <a:xfrm>
            <a:off x="196828" y="1442123"/>
            <a:ext cx="4165219" cy="40011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noProof="0" dirty="0">
                <a:ln>
                  <a:noFill/>
                </a:ln>
                <a:solidFill>
                  <a:srgbClr val="333333"/>
                </a:solidFill>
                <a:effectLst/>
                <a:uLnTx/>
                <a:uFillTx/>
                <a:latin typeface="Crete Round"/>
                <a:ea typeface="MS PGothic" pitchFamily="34" charset="-128"/>
                <a:cs typeface="Arial" pitchFamily="34" charset="0"/>
              </a:rPr>
              <a:t>Efficient dehydration of NG              &amp; </a:t>
            </a:r>
            <a:endParaRPr kumimoji="0" lang="en-US" sz="2000" b="1" i="0" u="none" strike="noStrike" kern="1200" cap="none" spc="0" normalizeH="0" baseline="0" noProof="0" dirty="0">
              <a:ln>
                <a:noFill/>
              </a:ln>
              <a:solidFill>
                <a:srgbClr val="333333"/>
              </a:solidFill>
              <a:effectLst/>
              <a:uLnTx/>
              <a:uFillTx/>
              <a:latin typeface="Crete Round"/>
              <a:ea typeface="MS PGothic" pitchFamily="34" charset="-128"/>
              <a:cs typeface="Arial" pitchFamily="34" charset="0"/>
            </a:endParaRPr>
          </a:p>
        </p:txBody>
      </p:sp>
      <p:sp>
        <p:nvSpPr>
          <p:cNvPr id="19" name="Rectangle 18"/>
          <p:cNvSpPr/>
          <p:nvPr/>
        </p:nvSpPr>
        <p:spPr>
          <a:xfrm>
            <a:off x="4736625" y="1456249"/>
            <a:ext cx="4090350" cy="40011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noProof="0" dirty="0">
                <a:ln>
                  <a:noFill/>
                </a:ln>
                <a:solidFill>
                  <a:srgbClr val="333333"/>
                </a:solidFill>
                <a:effectLst/>
                <a:uLnTx/>
                <a:uFillTx/>
                <a:latin typeface="Crete Round"/>
                <a:ea typeface="MS PGothic" pitchFamily="34" charset="-128"/>
                <a:cs typeface="Arial" pitchFamily="34" charset="0"/>
              </a:rPr>
              <a:t>CO</a:t>
            </a:r>
            <a:r>
              <a:rPr kumimoji="0" lang="en-US" sz="2000" b="1" i="0" u="none" strike="noStrike" kern="1200" cap="none" spc="0" normalizeH="0" baseline="-25000" noProof="0" dirty="0">
                <a:ln>
                  <a:noFill/>
                </a:ln>
                <a:solidFill>
                  <a:srgbClr val="333333"/>
                </a:solidFill>
                <a:effectLst/>
                <a:uLnTx/>
                <a:uFillTx/>
                <a:latin typeface="Crete Round"/>
                <a:ea typeface="MS PGothic" pitchFamily="34" charset="-128"/>
                <a:cs typeface="Arial" pitchFamily="34" charset="0"/>
              </a:rPr>
              <a:t>2</a:t>
            </a:r>
            <a:r>
              <a:rPr kumimoji="0" lang="en-US" sz="2000" b="1" i="0" u="none" strike="noStrike" kern="1200" cap="none" spc="0" normalizeH="0" noProof="0" dirty="0">
                <a:ln>
                  <a:noFill/>
                </a:ln>
                <a:solidFill>
                  <a:srgbClr val="333333"/>
                </a:solidFill>
                <a:effectLst/>
                <a:uLnTx/>
                <a:uFillTx/>
                <a:latin typeface="Crete Round"/>
                <a:ea typeface="MS PGothic" pitchFamily="34" charset="-128"/>
                <a:cs typeface="Arial" pitchFamily="34" charset="0"/>
              </a:rPr>
              <a:t> and H</a:t>
            </a:r>
            <a:r>
              <a:rPr kumimoji="0" lang="en-US" sz="2000" b="1" i="0" u="none" strike="noStrike" kern="1200" cap="none" spc="0" normalizeH="0" baseline="-25000" noProof="0" dirty="0">
                <a:ln>
                  <a:noFill/>
                </a:ln>
                <a:solidFill>
                  <a:srgbClr val="333333"/>
                </a:solidFill>
                <a:effectLst/>
                <a:uLnTx/>
                <a:uFillTx/>
                <a:latin typeface="Crete Round"/>
                <a:ea typeface="MS PGothic" pitchFamily="34" charset="-128"/>
                <a:cs typeface="Arial" pitchFamily="34" charset="0"/>
              </a:rPr>
              <a:t>2</a:t>
            </a:r>
            <a:r>
              <a:rPr kumimoji="0" lang="en-US" sz="2000" b="1" i="0" u="none" strike="noStrike" kern="1200" cap="none" spc="0" normalizeH="0" noProof="0" dirty="0">
                <a:ln>
                  <a:noFill/>
                </a:ln>
                <a:solidFill>
                  <a:srgbClr val="333333"/>
                </a:solidFill>
                <a:effectLst/>
                <a:uLnTx/>
                <a:uFillTx/>
                <a:latin typeface="Crete Round"/>
                <a:ea typeface="MS PGothic" pitchFamily="34" charset="-128"/>
                <a:cs typeface="Arial" pitchFamily="34" charset="0"/>
              </a:rPr>
              <a:t>S removal from NG </a:t>
            </a:r>
            <a:endParaRPr kumimoji="0" lang="en-US" sz="2000" b="1" i="0" u="none" strike="noStrike" kern="1200" cap="none" spc="0" normalizeH="0" baseline="0" noProof="0" dirty="0">
              <a:ln>
                <a:noFill/>
              </a:ln>
              <a:solidFill>
                <a:srgbClr val="333333"/>
              </a:solidFill>
              <a:effectLst/>
              <a:uLnTx/>
              <a:uFillTx/>
              <a:latin typeface="Crete Round"/>
              <a:ea typeface="MS PGothic" pitchFamily="34" charset="-128"/>
              <a:cs typeface="Arial" pitchFamily="34" charset="0"/>
            </a:endParaRPr>
          </a:p>
        </p:txBody>
      </p:sp>
      <p:pic>
        <p:nvPicPr>
          <p:cNvPr id="4" name="Picture 3"/>
          <p:cNvPicPr>
            <a:picLocks noChangeAspect="1"/>
          </p:cNvPicPr>
          <p:nvPr/>
        </p:nvPicPr>
        <p:blipFill>
          <a:blip r:embed="rId5"/>
          <a:stretch>
            <a:fillRect/>
          </a:stretch>
        </p:blipFill>
        <p:spPr>
          <a:xfrm>
            <a:off x="1883745" y="4566589"/>
            <a:ext cx="2057400" cy="1831639"/>
          </a:xfrm>
          <a:prstGeom prst="rect">
            <a:avLst/>
          </a:prstGeom>
        </p:spPr>
      </p:pic>
      <p:pic>
        <p:nvPicPr>
          <p:cNvPr id="20" name="Picture 19"/>
          <p:cNvPicPr>
            <a:picLocks noChangeAspect="1"/>
          </p:cNvPicPr>
          <p:nvPr/>
        </p:nvPicPr>
        <p:blipFill rotWithShape="1">
          <a:blip r:embed="rId6"/>
          <a:srcRect l="-18" t="-384" r="32558" b="384"/>
          <a:stretch/>
        </p:blipFill>
        <p:spPr>
          <a:xfrm>
            <a:off x="50675" y="1747402"/>
            <a:ext cx="3425293" cy="2732452"/>
          </a:xfrm>
          <a:prstGeom prst="rect">
            <a:avLst/>
          </a:prstGeom>
        </p:spPr>
      </p:pic>
      <p:pic>
        <p:nvPicPr>
          <p:cNvPr id="6" name="Picture 5"/>
          <p:cNvPicPr>
            <a:picLocks noChangeAspect="1"/>
          </p:cNvPicPr>
          <p:nvPr/>
        </p:nvPicPr>
        <p:blipFill>
          <a:blip r:embed="rId7"/>
          <a:stretch>
            <a:fillRect/>
          </a:stretch>
        </p:blipFill>
        <p:spPr>
          <a:xfrm>
            <a:off x="120173" y="4533305"/>
            <a:ext cx="1672187" cy="1855331"/>
          </a:xfrm>
          <a:prstGeom prst="rect">
            <a:avLst/>
          </a:prstGeom>
        </p:spPr>
      </p:pic>
      <p:sp>
        <p:nvSpPr>
          <p:cNvPr id="21" name="TextBox 20"/>
          <p:cNvSpPr txBox="1"/>
          <p:nvPr/>
        </p:nvSpPr>
        <p:spPr>
          <a:xfrm>
            <a:off x="4129352" y="6477213"/>
            <a:ext cx="5169659" cy="338554"/>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effectLst/>
                <a:uLnTx/>
                <a:uFillTx/>
                <a:latin typeface="Calibri"/>
              </a:rPr>
              <a:t>Nature</a:t>
            </a:r>
            <a:r>
              <a:rPr kumimoji="0" lang="en-US" sz="1600" b="1" i="0" u="none" strike="noStrike" kern="0" cap="none" spc="0" normalizeH="0" noProof="0" dirty="0">
                <a:ln>
                  <a:noFill/>
                </a:ln>
                <a:effectLst/>
                <a:uLnTx/>
                <a:uFillTx/>
                <a:latin typeface="Calibri"/>
              </a:rPr>
              <a:t> Energy, 1, 2018</a:t>
            </a:r>
            <a:endParaRPr kumimoji="0" lang="en-US" sz="1600" b="1" i="0" u="none" strike="noStrike" kern="0" cap="none" spc="0" normalizeH="0" baseline="0" noProof="0" dirty="0">
              <a:ln>
                <a:noFill/>
              </a:ln>
              <a:effectLst/>
              <a:uLnTx/>
              <a:uFillTx/>
              <a:latin typeface="Calibri"/>
            </a:endParaRPr>
          </a:p>
        </p:txBody>
      </p:sp>
      <p:pic>
        <p:nvPicPr>
          <p:cNvPr id="7" name="Picture 6"/>
          <p:cNvPicPr>
            <a:picLocks noChangeAspect="1"/>
          </p:cNvPicPr>
          <p:nvPr/>
        </p:nvPicPr>
        <p:blipFill>
          <a:blip r:embed="rId8"/>
          <a:stretch>
            <a:fillRect/>
          </a:stretch>
        </p:blipFill>
        <p:spPr>
          <a:xfrm>
            <a:off x="4543276" y="1812979"/>
            <a:ext cx="4524553" cy="2498031"/>
          </a:xfrm>
          <a:prstGeom prst="rect">
            <a:avLst/>
          </a:prstGeom>
        </p:spPr>
      </p:pic>
      <p:pic>
        <p:nvPicPr>
          <p:cNvPr id="8" name="Picture 7"/>
          <p:cNvPicPr>
            <a:picLocks noChangeAspect="1"/>
          </p:cNvPicPr>
          <p:nvPr/>
        </p:nvPicPr>
        <p:blipFill>
          <a:blip r:embed="rId9"/>
          <a:stretch>
            <a:fillRect/>
          </a:stretch>
        </p:blipFill>
        <p:spPr>
          <a:xfrm>
            <a:off x="5209301" y="4255308"/>
            <a:ext cx="3018789" cy="2024643"/>
          </a:xfrm>
          <a:prstGeom prst="rect">
            <a:avLst/>
          </a:prstGeom>
        </p:spPr>
      </p:pic>
      <p:sp>
        <p:nvSpPr>
          <p:cNvPr id="22" name="TextBox 21"/>
          <p:cNvSpPr txBox="1"/>
          <p:nvPr/>
        </p:nvSpPr>
        <p:spPr>
          <a:xfrm>
            <a:off x="-162294" y="6464008"/>
            <a:ext cx="4633806" cy="307777"/>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effectLst/>
                <a:uLnTx/>
                <a:uFillTx/>
                <a:latin typeface="Calibri"/>
              </a:rPr>
              <a:t>Science, 2017, 353, </a:t>
            </a:r>
            <a:r>
              <a:rPr kumimoji="0" lang="en-US" sz="1400" b="1" i="0" u="none" strike="noStrike" kern="0" cap="none" spc="0" normalizeH="0" baseline="0" noProof="0" dirty="0">
                <a:ln>
                  <a:noFill/>
                </a:ln>
                <a:effectLst/>
                <a:uLnTx/>
                <a:uFillTx/>
              </a:rPr>
              <a:t>6295</a:t>
            </a:r>
            <a:r>
              <a:rPr kumimoji="0" lang="en-US" sz="1400" b="1" i="0" u="none" strike="noStrike" kern="0" cap="none" spc="0" normalizeH="0" baseline="0" noProof="0" dirty="0">
                <a:ln>
                  <a:noFill/>
                </a:ln>
                <a:effectLst/>
                <a:uLnTx/>
                <a:uFillTx/>
                <a:latin typeface="Calibri"/>
              </a:rPr>
              <a:t>, 137-140, Patent</a:t>
            </a:r>
            <a:r>
              <a:rPr kumimoji="0" lang="en-US" sz="1400" b="1" i="0" u="none" strike="noStrike" kern="0" cap="none" spc="0" normalizeH="0" noProof="0" dirty="0">
                <a:ln>
                  <a:noFill/>
                </a:ln>
                <a:effectLst/>
                <a:uLnTx/>
                <a:uFillTx/>
                <a:latin typeface="Calibri"/>
              </a:rPr>
              <a:t> pending</a:t>
            </a:r>
            <a:endParaRPr kumimoji="0" lang="en-US" sz="1400" b="1" i="0" u="none" strike="noStrike" kern="0" cap="none" spc="0" normalizeH="0" baseline="0" noProof="0" dirty="0">
              <a:ln>
                <a:noFill/>
              </a:ln>
              <a:effectLst/>
              <a:uLnTx/>
              <a:uFillTx/>
              <a:latin typeface="Calibri"/>
            </a:endParaRPr>
          </a:p>
        </p:txBody>
      </p:sp>
    </p:spTree>
    <p:extLst>
      <p:ext uri="{BB962C8B-B14F-4D97-AF65-F5344CB8AC3E}">
        <p14:creationId xmlns:p14="http://schemas.microsoft.com/office/powerpoint/2010/main" val="2195011453"/>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ODRAUX0-filtered.jpeg"/>
          <p:cNvPicPr>
            <a:picLocks noChangeAspect="1"/>
          </p:cNvPicPr>
          <p:nvPr/>
        </p:nvPicPr>
        <p:blipFill>
          <a:blip r:embed="rId3"/>
          <a:srcRect t="9737" b="9737"/>
          <a:stretch>
            <a:fillRect/>
          </a:stretch>
        </p:blipFill>
        <p:spPr>
          <a:xfrm>
            <a:off x="1" y="-34544"/>
            <a:ext cx="9139860" cy="6872726"/>
          </a:xfrm>
          <a:prstGeom prst="rect">
            <a:avLst/>
          </a:prstGeom>
          <a:ln w="12700">
            <a:miter lim="400000"/>
          </a:ln>
        </p:spPr>
      </p:pic>
      <p:sp>
        <p:nvSpPr>
          <p:cNvPr id="34" name="Shape 47"/>
          <p:cNvSpPr/>
          <p:nvPr/>
        </p:nvSpPr>
        <p:spPr>
          <a:xfrm>
            <a:off x="-25297" y="946935"/>
            <a:ext cx="9169297" cy="5903200"/>
          </a:xfrm>
          <a:prstGeom prst="rect">
            <a:avLst/>
          </a:prstGeom>
          <a:solidFill>
            <a:srgbClr val="FFFFFF">
              <a:alpha val="90369"/>
            </a:srgbClr>
          </a:solidFill>
          <a:ln w="12700">
            <a:miter lim="400000"/>
          </a:ln>
        </p:spPr>
        <p:txBody>
          <a:bodyPr lIns="50800" tIns="50800" rIns="50800" bIns="50800" anchor="ctr"/>
          <a:lstStyle/>
          <a:p>
            <a:pPr algn="ctr" defTabSz="584200" fontAlgn="auto" hangingPunct="0">
              <a:spcBef>
                <a:spcPts val="0"/>
              </a:spcBef>
              <a:spcAft>
                <a:spcPts val="0"/>
              </a:spcAft>
              <a:defRPr/>
            </a:pPr>
            <a:endParaRPr lang="en-US" sz="2800" kern="0" dirty="0">
              <a:solidFill>
                <a:srgbClr val="000000"/>
              </a:solidFill>
              <a:effectLst>
                <a:outerShdw blurRad="38100" dist="38100" dir="2700000" algn="tl">
                  <a:srgbClr val="C0C0C0"/>
                </a:outerShdw>
              </a:effectLst>
              <a:latin typeface="Arial" pitchFamily="34" charset="0"/>
              <a:sym typeface="Helvetica Neue Light"/>
            </a:endParaRPr>
          </a:p>
        </p:txBody>
      </p:sp>
      <p:sp>
        <p:nvSpPr>
          <p:cNvPr id="18" name="Slide Number Placeholder 4"/>
          <p:cNvSpPr>
            <a:spLocks noGrp="1"/>
          </p:cNvSpPr>
          <p:nvPr>
            <p:ph type="sldNum" sz="quarter" idx="12"/>
          </p:nvPr>
        </p:nvSpPr>
        <p:spPr>
          <a:xfrm>
            <a:off x="6986650" y="6545326"/>
            <a:ext cx="2133600" cy="365125"/>
          </a:xfrm>
        </p:spPr>
        <p:txBody>
          <a:bodyPr/>
          <a:lstStyle/>
          <a:p>
            <a:pPr>
              <a:defRPr/>
            </a:pPr>
            <a:fld id="{C4485303-17DA-4DA1-A296-C5F42BCD22AC}" type="slidenum">
              <a:rPr lang="en-US" b="1" smtClean="0">
                <a:solidFill>
                  <a:schemeClr val="tx1"/>
                </a:solidFill>
                <a:latin typeface="Arial" pitchFamily="34" charset="0"/>
                <a:cs typeface="Arial" pitchFamily="34" charset="0"/>
              </a:rPr>
              <a:pPr>
                <a:defRPr/>
              </a:pPr>
              <a:t>18</a:t>
            </a:fld>
            <a:endParaRPr lang="en-US" b="1" dirty="0">
              <a:solidFill>
                <a:schemeClr val="tx1"/>
              </a:solidFill>
              <a:latin typeface="Arial" pitchFamily="34" charset="0"/>
              <a:cs typeface="Arial" pitchFamily="34" charset="0"/>
            </a:endParaRPr>
          </a:p>
        </p:txBody>
      </p:sp>
      <p:pic>
        <p:nvPicPr>
          <p:cNvPr id="32" name="globe.png"/>
          <p:cNvPicPr>
            <a:picLocks noChangeAspect="1"/>
          </p:cNvPicPr>
          <p:nvPr/>
        </p:nvPicPr>
        <p:blipFill>
          <a:blip r:embed="rId4">
            <a:alphaModFix amt="68453"/>
          </a:blip>
          <a:srcRect b="57159"/>
          <a:stretch>
            <a:fillRect/>
          </a:stretch>
        </p:blipFill>
        <p:spPr>
          <a:xfrm>
            <a:off x="6781800" y="59713"/>
            <a:ext cx="2109150" cy="792964"/>
          </a:xfrm>
          <a:prstGeom prst="rect">
            <a:avLst/>
          </a:prstGeom>
          <a:ln w="12700">
            <a:miter lim="400000"/>
          </a:ln>
        </p:spPr>
      </p:pic>
      <p:sp>
        <p:nvSpPr>
          <p:cNvPr id="14" name="Rectangle 13"/>
          <p:cNvSpPr/>
          <p:nvPr/>
        </p:nvSpPr>
        <p:spPr>
          <a:xfrm>
            <a:off x="609600" y="105125"/>
            <a:ext cx="8077200" cy="461665"/>
          </a:xfrm>
          <a:prstGeom prst="rect">
            <a:avLst/>
          </a:prstGeom>
        </p:spPr>
        <p:txBody>
          <a:bodyPr wrap="square">
            <a:spAutoFit/>
          </a:bodyPr>
          <a:lstStyle/>
          <a:p>
            <a:r>
              <a:rPr lang="en-US" sz="2400" b="1" dirty="0">
                <a:solidFill>
                  <a:schemeClr val="bg1"/>
                </a:solidFill>
                <a:latin typeface="Crete Round"/>
              </a:rPr>
              <a:t>Reducing flaring and emission of CO</a:t>
            </a:r>
            <a:r>
              <a:rPr lang="en-US" sz="2400" b="1" baseline="-25000" dirty="0">
                <a:solidFill>
                  <a:schemeClr val="bg1"/>
                </a:solidFill>
                <a:latin typeface="Crete Round"/>
              </a:rPr>
              <a:t>2</a:t>
            </a:r>
            <a:r>
              <a:rPr lang="en-US" sz="2400" b="1" dirty="0">
                <a:solidFill>
                  <a:schemeClr val="bg1"/>
                </a:solidFill>
                <a:latin typeface="Crete Round"/>
              </a:rPr>
              <a:t>/SO</a:t>
            </a:r>
            <a:r>
              <a:rPr lang="en-US" sz="2400" b="1" baseline="-25000" dirty="0">
                <a:solidFill>
                  <a:schemeClr val="bg1"/>
                </a:solidFill>
                <a:latin typeface="Crete Round"/>
              </a:rPr>
              <a:t>X</a:t>
            </a:r>
          </a:p>
        </p:txBody>
      </p:sp>
      <p:sp>
        <p:nvSpPr>
          <p:cNvPr id="10" name="Slide Number Placeholder 4"/>
          <p:cNvSpPr txBox="1">
            <a:spLocks/>
          </p:cNvSpPr>
          <p:nvPr/>
        </p:nvSpPr>
        <p:spPr>
          <a:xfrm>
            <a:off x="1577447" y="6635428"/>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200" kern="1200">
                <a:solidFill>
                  <a:srgbClr val="898989"/>
                </a:solidFill>
                <a:latin typeface="Calibri"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Arial" pitchFamily="34" charset="0"/>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Arial" pitchFamily="34" charset="0"/>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Arial" pitchFamily="34" charset="0"/>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Arial" pitchFamily="34" charset="0"/>
              </a:defRPr>
            </a:lvl5pPr>
            <a:lvl6pPr marL="2286000" algn="l" defTabSz="914400" rtl="0" eaLnBrk="1" latinLnBrk="0" hangingPunct="1">
              <a:defRPr kern="1200">
                <a:solidFill>
                  <a:schemeClr val="tx1"/>
                </a:solidFill>
                <a:latin typeface="Calibri" pitchFamily="34" charset="0"/>
                <a:ea typeface="MS PGothic" pitchFamily="34" charset="-128"/>
                <a:cs typeface="Arial" pitchFamily="34" charset="0"/>
              </a:defRPr>
            </a:lvl6pPr>
            <a:lvl7pPr marL="2743200" algn="l" defTabSz="914400" rtl="0" eaLnBrk="1" latinLnBrk="0" hangingPunct="1">
              <a:defRPr kern="1200">
                <a:solidFill>
                  <a:schemeClr val="tx1"/>
                </a:solidFill>
                <a:latin typeface="Calibri" pitchFamily="34" charset="0"/>
                <a:ea typeface="MS PGothic" pitchFamily="34" charset="-128"/>
                <a:cs typeface="Arial" pitchFamily="34" charset="0"/>
              </a:defRPr>
            </a:lvl7pPr>
            <a:lvl8pPr marL="3200400" algn="l" defTabSz="914400" rtl="0" eaLnBrk="1" latinLnBrk="0" hangingPunct="1">
              <a:defRPr kern="1200">
                <a:solidFill>
                  <a:schemeClr val="tx1"/>
                </a:solidFill>
                <a:latin typeface="Calibri" pitchFamily="34" charset="0"/>
                <a:ea typeface="MS PGothic" pitchFamily="34" charset="-128"/>
                <a:cs typeface="Arial" pitchFamily="34" charset="0"/>
              </a:defRPr>
            </a:lvl8pPr>
            <a:lvl9pPr marL="3657600" algn="l" defTabSz="914400" rtl="0" eaLnBrk="1" latinLnBrk="0" hangingPunct="1">
              <a:defRPr kern="1200">
                <a:solidFill>
                  <a:schemeClr val="tx1"/>
                </a:solidFill>
                <a:latin typeface="Calibri" pitchFamily="34" charset="0"/>
                <a:ea typeface="MS PGothic" pitchFamily="34" charset="-128"/>
                <a:cs typeface="Arial" pitchFamily="34" charset="0"/>
              </a:defRPr>
            </a:lvl9pPr>
          </a:lstStyle>
          <a:p>
            <a:pPr>
              <a:defRPr/>
            </a:pPr>
            <a:fld id="{C4485303-17DA-4DA1-A296-C5F42BCD22AC}" type="slidenum">
              <a:rPr lang="en-US" b="1" smtClean="0">
                <a:solidFill>
                  <a:prstClr val="white"/>
                </a:solidFill>
                <a:latin typeface="Arial" pitchFamily="34" charset="0"/>
                <a:cs typeface="Arial" pitchFamily="34" charset="0"/>
              </a:rPr>
              <a:pPr>
                <a:defRPr/>
              </a:pPr>
              <a:t>18</a:t>
            </a:fld>
            <a:endParaRPr lang="en-US" b="1" dirty="0">
              <a:solidFill>
                <a:prstClr val="white"/>
              </a:solidFill>
              <a:latin typeface="Arial" pitchFamily="34" charset="0"/>
              <a:cs typeface="Arial" pitchFamily="34" charset="0"/>
            </a:endParaRPr>
          </a:p>
        </p:txBody>
      </p:sp>
      <p:pic>
        <p:nvPicPr>
          <p:cNvPr id="11" name="Picture 10"/>
          <p:cNvPicPr>
            <a:picLocks noChangeAspect="1"/>
          </p:cNvPicPr>
          <p:nvPr/>
        </p:nvPicPr>
        <p:blipFill>
          <a:blip r:embed="rId5"/>
          <a:stretch>
            <a:fillRect/>
          </a:stretch>
        </p:blipFill>
        <p:spPr>
          <a:xfrm rot="5400000">
            <a:off x="233432" y="2472397"/>
            <a:ext cx="2901700" cy="3063765"/>
          </a:xfrm>
          <a:prstGeom prst="rect">
            <a:avLst/>
          </a:prstGeom>
        </p:spPr>
      </p:pic>
      <p:sp>
        <p:nvSpPr>
          <p:cNvPr id="12" name="TextBox 11"/>
          <p:cNvSpPr txBox="1"/>
          <p:nvPr/>
        </p:nvSpPr>
        <p:spPr>
          <a:xfrm>
            <a:off x="5867400" y="1902448"/>
            <a:ext cx="3510000" cy="523220"/>
          </a:xfrm>
          <a:prstGeom prst="rect">
            <a:avLst/>
          </a:prstGeom>
          <a:noFill/>
        </p:spPr>
        <p:txBody>
          <a:bodyPr wrap="none" rtlCol="0">
            <a:spAutoFit/>
          </a:bodyPr>
          <a:lstStyle/>
          <a:p>
            <a:pPr defTabSz="457200" fontAlgn="auto">
              <a:spcBef>
                <a:spcPts val="0"/>
              </a:spcBef>
              <a:spcAft>
                <a:spcPts val="0"/>
              </a:spcAft>
            </a:pPr>
            <a:r>
              <a:rPr lang="en-US" sz="2800" b="1" dirty="0">
                <a:solidFill>
                  <a:prstClr val="black"/>
                </a:solidFill>
                <a:effectLst>
                  <a:outerShdw blurRad="38100" dist="38100" dir="2700000" algn="tl">
                    <a:srgbClr val="000000">
                      <a:alpha val="43137"/>
                    </a:srgbClr>
                  </a:outerShdw>
                </a:effectLst>
                <a:latin typeface="Calibri"/>
                <a:ea typeface="+mn-ea"/>
                <a:cs typeface="+mn-cs"/>
              </a:rPr>
              <a:t>Methane/NG storage  </a:t>
            </a:r>
          </a:p>
        </p:txBody>
      </p:sp>
      <p:sp>
        <p:nvSpPr>
          <p:cNvPr id="13" name="Down Arrow 12"/>
          <p:cNvSpPr/>
          <p:nvPr/>
        </p:nvSpPr>
        <p:spPr>
          <a:xfrm rot="18147458">
            <a:off x="6397763" y="5697138"/>
            <a:ext cx="330269" cy="823743"/>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TextBox 14"/>
          <p:cNvSpPr txBox="1"/>
          <p:nvPr/>
        </p:nvSpPr>
        <p:spPr>
          <a:xfrm>
            <a:off x="7034819" y="6228481"/>
            <a:ext cx="1483098" cy="646331"/>
          </a:xfrm>
          <a:prstGeom prst="rect">
            <a:avLst/>
          </a:prstGeom>
          <a:noFill/>
        </p:spPr>
        <p:txBody>
          <a:bodyPr wrap="none" rtlCol="0">
            <a:spAutoFit/>
          </a:bodyPr>
          <a:lstStyle/>
          <a:p>
            <a:pPr defTabSz="457200" fontAlgn="auto">
              <a:spcBef>
                <a:spcPts val="0"/>
              </a:spcBef>
              <a:spcAft>
                <a:spcPts val="0"/>
              </a:spcAft>
            </a:pPr>
            <a:r>
              <a:rPr lang="en-US" sz="3600" b="1" dirty="0">
                <a:solidFill>
                  <a:prstClr val="black"/>
                </a:solidFill>
                <a:effectLst>
                  <a:outerShdw blurRad="38100" dist="38100" dir="2700000" algn="tl">
                    <a:srgbClr val="000000">
                      <a:alpha val="43137"/>
                    </a:srgbClr>
                  </a:outerShdw>
                </a:effectLst>
                <a:latin typeface="Calibri"/>
                <a:ea typeface="+mn-ea"/>
                <a:cs typeface="+mn-cs"/>
              </a:rPr>
              <a:t>Flaring</a:t>
            </a:r>
          </a:p>
        </p:txBody>
      </p:sp>
      <p:pic>
        <p:nvPicPr>
          <p:cNvPr id="2" name="Picture 1"/>
          <p:cNvPicPr>
            <a:picLocks noChangeAspect="1"/>
          </p:cNvPicPr>
          <p:nvPr/>
        </p:nvPicPr>
        <p:blipFill rotWithShape="1">
          <a:blip r:embed="rId6"/>
          <a:srcRect b="7838"/>
          <a:stretch/>
        </p:blipFill>
        <p:spPr>
          <a:xfrm>
            <a:off x="3368564" y="2743200"/>
            <a:ext cx="5695534" cy="2590800"/>
          </a:xfrm>
          <a:prstGeom prst="rect">
            <a:avLst/>
          </a:prstGeom>
        </p:spPr>
      </p:pic>
      <p:sp>
        <p:nvSpPr>
          <p:cNvPr id="3" name="Rectangle 2">
            <a:extLst>
              <a:ext uri="{FF2B5EF4-FFF2-40B4-BE49-F238E27FC236}">
                <a16:creationId xmlns:a16="http://schemas.microsoft.com/office/drawing/2014/main" id="{AFD3C1DA-CD15-5136-33B6-41A4FF515B06}"/>
              </a:ext>
            </a:extLst>
          </p:cNvPr>
          <p:cNvSpPr/>
          <p:nvPr/>
        </p:nvSpPr>
        <p:spPr>
          <a:xfrm>
            <a:off x="228600" y="6006025"/>
            <a:ext cx="5695534" cy="830997"/>
          </a:xfrm>
          <a:prstGeom prst="rect">
            <a:avLst/>
          </a:prstGeom>
        </p:spPr>
        <p:txBody>
          <a:bodyPr wrap="square">
            <a:spAutoFit/>
          </a:bodyPr>
          <a:lstStyle/>
          <a:p>
            <a:r>
              <a:rPr lang="en-US" sz="2400" b="1" dirty="0">
                <a:effectLst>
                  <a:outerShdw blurRad="38100" dist="38100" dir="2700000" algn="tl">
                    <a:srgbClr val="000000">
                      <a:alpha val="43137"/>
                    </a:srgbClr>
                  </a:outerShdw>
                </a:effectLst>
              </a:rPr>
              <a:t>-US Patent App. 17/131,385</a:t>
            </a:r>
          </a:p>
          <a:p>
            <a:r>
              <a:rPr lang="en-US" sz="2400" b="1" dirty="0">
                <a:effectLst>
                  <a:outerShdw blurRad="38100" dist="38100" dir="2700000" algn="tl">
                    <a:srgbClr val="000000">
                      <a:alpha val="43137"/>
                    </a:srgbClr>
                  </a:outerShdw>
                </a:effectLst>
              </a:rPr>
              <a:t>- JACS, 137 (41), 13308-13318</a:t>
            </a:r>
            <a:endParaRPr lang="en-US" sz="2400" b="1" i="0" u="none" strike="noStrike" dirty="0">
              <a:solidFill>
                <a:srgbClr val="333333"/>
              </a:solidFill>
              <a:effectLst>
                <a:outerShdw blurRad="38100" dist="38100" dir="2700000" algn="tl">
                  <a:srgbClr val="000000">
                    <a:alpha val="43137"/>
                  </a:srgbClr>
                </a:outerShdw>
              </a:effectLst>
              <a:latin typeface="Crete Round"/>
            </a:endParaRPr>
          </a:p>
        </p:txBody>
      </p:sp>
    </p:spTree>
    <p:extLst>
      <p:ext uri="{BB962C8B-B14F-4D97-AF65-F5344CB8AC3E}">
        <p14:creationId xmlns:p14="http://schemas.microsoft.com/office/powerpoint/2010/main" val="909985179"/>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ODRAUX0-filtered.jpeg"/>
          <p:cNvPicPr>
            <a:picLocks noChangeAspect="1"/>
          </p:cNvPicPr>
          <p:nvPr/>
        </p:nvPicPr>
        <p:blipFill>
          <a:blip r:embed="rId3"/>
          <a:srcRect t="9737" b="9737"/>
          <a:stretch>
            <a:fillRect/>
          </a:stretch>
        </p:blipFill>
        <p:spPr>
          <a:xfrm>
            <a:off x="1" y="-34544"/>
            <a:ext cx="9139860" cy="6872726"/>
          </a:xfrm>
          <a:prstGeom prst="rect">
            <a:avLst/>
          </a:prstGeom>
          <a:ln w="12700">
            <a:miter lim="400000"/>
          </a:ln>
        </p:spPr>
      </p:pic>
      <p:sp>
        <p:nvSpPr>
          <p:cNvPr id="34" name="Shape 47"/>
          <p:cNvSpPr/>
          <p:nvPr/>
        </p:nvSpPr>
        <p:spPr>
          <a:xfrm>
            <a:off x="-54674" y="929461"/>
            <a:ext cx="9169297" cy="5903200"/>
          </a:xfrm>
          <a:prstGeom prst="rect">
            <a:avLst/>
          </a:prstGeom>
          <a:solidFill>
            <a:srgbClr val="FFFFFF">
              <a:alpha val="90369"/>
            </a:srgbClr>
          </a:solidFill>
          <a:ln w="12700">
            <a:miter lim="400000"/>
          </a:ln>
        </p:spPr>
        <p:txBody>
          <a:bodyPr lIns="50800" tIns="50800" rIns="50800" bIns="50800" anchor="ctr"/>
          <a:lstStyle/>
          <a:p>
            <a:pPr algn="ctr" defTabSz="584200" fontAlgn="auto" hangingPunct="0">
              <a:spcBef>
                <a:spcPts val="0"/>
              </a:spcBef>
              <a:spcAft>
                <a:spcPts val="0"/>
              </a:spcAft>
              <a:defRPr/>
            </a:pPr>
            <a:endParaRPr lang="en-US" sz="2800" kern="0" dirty="0">
              <a:solidFill>
                <a:srgbClr val="000000"/>
              </a:solidFill>
              <a:effectLst>
                <a:outerShdw blurRad="38100" dist="38100" dir="2700000" algn="tl">
                  <a:srgbClr val="C0C0C0"/>
                </a:outerShdw>
              </a:effectLst>
              <a:latin typeface="Arial" pitchFamily="34" charset="0"/>
              <a:sym typeface="Helvetica Neue Light"/>
            </a:endParaRPr>
          </a:p>
        </p:txBody>
      </p:sp>
      <p:sp>
        <p:nvSpPr>
          <p:cNvPr id="18" name="Slide Number Placeholder 4"/>
          <p:cNvSpPr>
            <a:spLocks noGrp="1"/>
          </p:cNvSpPr>
          <p:nvPr>
            <p:ph type="sldNum" sz="quarter" idx="12"/>
          </p:nvPr>
        </p:nvSpPr>
        <p:spPr>
          <a:xfrm>
            <a:off x="6986650" y="6545326"/>
            <a:ext cx="2133600" cy="365125"/>
          </a:xfrm>
        </p:spPr>
        <p:txBody>
          <a:bodyPr/>
          <a:lstStyle/>
          <a:p>
            <a:pPr>
              <a:defRPr/>
            </a:pPr>
            <a:fld id="{C4485303-17DA-4DA1-A296-C5F42BCD22AC}" type="slidenum">
              <a:rPr lang="en-US" b="1" smtClean="0">
                <a:solidFill>
                  <a:schemeClr val="tx1"/>
                </a:solidFill>
                <a:latin typeface="Arial" pitchFamily="34" charset="0"/>
                <a:cs typeface="Arial" pitchFamily="34" charset="0"/>
              </a:rPr>
              <a:pPr>
                <a:defRPr/>
              </a:pPr>
              <a:t>19</a:t>
            </a:fld>
            <a:endParaRPr lang="en-US" b="1" dirty="0">
              <a:solidFill>
                <a:schemeClr val="tx1"/>
              </a:solidFill>
              <a:latin typeface="Arial" pitchFamily="34" charset="0"/>
              <a:cs typeface="Arial" pitchFamily="34" charset="0"/>
            </a:endParaRPr>
          </a:p>
        </p:txBody>
      </p:sp>
      <p:pic>
        <p:nvPicPr>
          <p:cNvPr id="32" name="globe.png"/>
          <p:cNvPicPr>
            <a:picLocks noChangeAspect="1"/>
          </p:cNvPicPr>
          <p:nvPr/>
        </p:nvPicPr>
        <p:blipFill>
          <a:blip r:embed="rId4">
            <a:alphaModFix amt="68453"/>
          </a:blip>
          <a:srcRect b="57159"/>
          <a:stretch>
            <a:fillRect/>
          </a:stretch>
        </p:blipFill>
        <p:spPr>
          <a:xfrm>
            <a:off x="6781800" y="59713"/>
            <a:ext cx="2109150" cy="792964"/>
          </a:xfrm>
          <a:prstGeom prst="rect">
            <a:avLst/>
          </a:prstGeom>
          <a:ln w="12700">
            <a:miter lim="400000"/>
          </a:ln>
        </p:spPr>
      </p:pic>
      <p:sp>
        <p:nvSpPr>
          <p:cNvPr id="14" name="Rectangle 13"/>
          <p:cNvSpPr/>
          <p:nvPr/>
        </p:nvSpPr>
        <p:spPr>
          <a:xfrm>
            <a:off x="1342706" y="188950"/>
            <a:ext cx="7315200" cy="461665"/>
          </a:xfrm>
          <a:prstGeom prst="rect">
            <a:avLst/>
          </a:prstGeom>
        </p:spPr>
        <p:txBody>
          <a:bodyPr wrap="square">
            <a:spAutoFit/>
          </a:bodyPr>
          <a:lstStyle/>
          <a:p>
            <a:r>
              <a:rPr lang="en-US" sz="2400" b="1" dirty="0">
                <a:solidFill>
                  <a:schemeClr val="bg1"/>
                </a:solidFill>
                <a:latin typeface="Crete Round"/>
              </a:rPr>
              <a:t>Energy efficiency for Industrial sector</a:t>
            </a:r>
          </a:p>
        </p:txBody>
      </p:sp>
      <p:sp>
        <p:nvSpPr>
          <p:cNvPr id="13" name="TextBox 12"/>
          <p:cNvSpPr txBox="1"/>
          <p:nvPr/>
        </p:nvSpPr>
        <p:spPr>
          <a:xfrm>
            <a:off x="3810000" y="1655252"/>
            <a:ext cx="6092437" cy="400110"/>
          </a:xfrm>
          <a:prstGeom prst="rect">
            <a:avLst/>
          </a:prstGeom>
          <a:noFill/>
        </p:spPr>
        <p:txBody>
          <a:bodyPr wrap="square" rtlCol="0">
            <a:spAutoFit/>
          </a:bodyPr>
          <a:lstStyle/>
          <a:p>
            <a:pPr defTabSz="457200" fontAlgn="auto">
              <a:spcBef>
                <a:spcPts val="0"/>
              </a:spcBef>
              <a:spcAft>
                <a:spcPts val="0"/>
              </a:spcAft>
            </a:pPr>
            <a:r>
              <a:rPr lang="en-US" sz="2000" b="1" dirty="0">
                <a:solidFill>
                  <a:prstClr val="black"/>
                </a:solidFill>
                <a:latin typeface="Calibri"/>
                <a:ea typeface="+mn-ea"/>
                <a:cs typeface="+mn-cs"/>
              </a:rPr>
              <a:t>New </a:t>
            </a:r>
            <a:r>
              <a:rPr lang="en-US" sz="2000" b="1" dirty="0">
                <a:solidFill>
                  <a:prstClr val="black"/>
                </a:solidFill>
                <a:latin typeface="Arial" panose="020B0604020202020204" pitchFamily="34" charset="0"/>
                <a:ea typeface="+mn-ea"/>
              </a:rPr>
              <a:t>generation</a:t>
            </a:r>
            <a:r>
              <a:rPr lang="en-US" sz="2000" b="1" dirty="0">
                <a:solidFill>
                  <a:prstClr val="black"/>
                </a:solidFill>
                <a:latin typeface="Calibri"/>
                <a:ea typeface="+mn-ea"/>
                <a:cs typeface="+mn-cs"/>
              </a:rPr>
              <a:t> of molecular sieves for:</a:t>
            </a:r>
          </a:p>
        </p:txBody>
      </p:sp>
      <p:sp>
        <p:nvSpPr>
          <p:cNvPr id="15" name="TextBox 14"/>
          <p:cNvSpPr txBox="1"/>
          <p:nvPr/>
        </p:nvSpPr>
        <p:spPr>
          <a:xfrm>
            <a:off x="4133254" y="1931098"/>
            <a:ext cx="4172546" cy="461665"/>
          </a:xfrm>
          <a:prstGeom prst="rect">
            <a:avLst/>
          </a:prstGeom>
          <a:noFill/>
        </p:spPr>
        <p:txBody>
          <a:bodyPr wrap="square" rtlCol="0">
            <a:spAutoFit/>
          </a:bodyPr>
          <a:lstStyle/>
          <a:p>
            <a:pPr defTabSz="457200" fontAlgn="auto">
              <a:spcBef>
                <a:spcPts val="0"/>
              </a:spcBef>
              <a:spcAft>
                <a:spcPts val="0"/>
              </a:spcAft>
            </a:pPr>
            <a:r>
              <a:rPr lang="en-US" sz="2400" b="1" dirty="0">
                <a:solidFill>
                  <a:srgbClr val="FF0000"/>
                </a:solidFill>
                <a:effectLst>
                  <a:outerShdw blurRad="38100" dist="38100" dir="2700000" algn="tl">
                    <a:srgbClr val="000000">
                      <a:alpha val="43137"/>
                    </a:srgbClr>
                  </a:outerShdw>
                </a:effectLst>
                <a:latin typeface="Calibri"/>
                <a:ea typeface="+mn-ea"/>
                <a:cs typeface="+mn-cs"/>
              </a:rPr>
              <a:t>- Olefin/ Paraffin separation </a:t>
            </a:r>
          </a:p>
        </p:txBody>
      </p:sp>
      <p:pic>
        <p:nvPicPr>
          <p:cNvPr id="16" name="Picture 15"/>
          <p:cNvPicPr>
            <a:picLocks noChangeAspect="1"/>
          </p:cNvPicPr>
          <p:nvPr/>
        </p:nvPicPr>
        <p:blipFill>
          <a:blip r:embed="rId5"/>
          <a:stretch>
            <a:fillRect/>
          </a:stretch>
        </p:blipFill>
        <p:spPr>
          <a:xfrm>
            <a:off x="350931" y="1758311"/>
            <a:ext cx="2788769" cy="4183155"/>
          </a:xfrm>
          <a:prstGeom prst="rect">
            <a:avLst/>
          </a:prstGeom>
        </p:spPr>
      </p:pic>
      <p:pic>
        <p:nvPicPr>
          <p:cNvPr id="17" name="Picture 16"/>
          <p:cNvPicPr>
            <a:picLocks noChangeAspect="1"/>
          </p:cNvPicPr>
          <p:nvPr/>
        </p:nvPicPr>
        <p:blipFill rotWithShape="1">
          <a:blip r:embed="rId6"/>
          <a:srcRect l="43306" t="5480" r="30152" b="52466"/>
          <a:stretch/>
        </p:blipFill>
        <p:spPr>
          <a:xfrm>
            <a:off x="4419600" y="5299941"/>
            <a:ext cx="1286768" cy="1371780"/>
          </a:xfrm>
          <a:prstGeom prst="rect">
            <a:avLst/>
          </a:prstGeom>
        </p:spPr>
      </p:pic>
      <p:sp>
        <p:nvSpPr>
          <p:cNvPr id="20" name="Rectangle 19"/>
          <p:cNvSpPr/>
          <p:nvPr/>
        </p:nvSpPr>
        <p:spPr>
          <a:xfrm>
            <a:off x="228600" y="6006025"/>
            <a:ext cx="6172200" cy="461665"/>
          </a:xfrm>
          <a:prstGeom prst="rect">
            <a:avLst/>
          </a:prstGeom>
        </p:spPr>
        <p:txBody>
          <a:bodyPr wrap="square">
            <a:spAutoFit/>
          </a:bodyPr>
          <a:lstStyle/>
          <a:p>
            <a:r>
              <a:rPr lang="en-US" sz="2400" b="1" dirty="0">
                <a:effectLst>
                  <a:outerShdw blurRad="38100" dist="38100" dir="2700000" algn="tl">
                    <a:srgbClr val="000000">
                      <a:alpha val="43137"/>
                    </a:srgbClr>
                  </a:outerShdw>
                </a:effectLst>
              </a:rPr>
              <a:t>-Science 356 (6339), 731-735  </a:t>
            </a:r>
            <a:endParaRPr lang="en-US" sz="2400" b="1" i="0" u="none" strike="noStrike" dirty="0">
              <a:solidFill>
                <a:srgbClr val="333333"/>
              </a:solidFill>
              <a:effectLst>
                <a:outerShdw blurRad="38100" dist="38100" dir="2700000" algn="tl">
                  <a:srgbClr val="000000">
                    <a:alpha val="43137"/>
                  </a:srgbClr>
                </a:outerShdw>
              </a:effectLst>
              <a:latin typeface="Crete Round"/>
            </a:endParaRPr>
          </a:p>
        </p:txBody>
      </p:sp>
      <p:pic>
        <p:nvPicPr>
          <p:cNvPr id="2" name="Picture 1"/>
          <p:cNvPicPr>
            <a:picLocks noChangeAspect="1"/>
          </p:cNvPicPr>
          <p:nvPr/>
        </p:nvPicPr>
        <p:blipFill>
          <a:blip r:embed="rId7"/>
          <a:stretch>
            <a:fillRect/>
          </a:stretch>
        </p:blipFill>
        <p:spPr>
          <a:xfrm>
            <a:off x="3581401" y="2313146"/>
            <a:ext cx="4800599" cy="2867306"/>
          </a:xfrm>
          <a:prstGeom prst="rect">
            <a:avLst/>
          </a:prstGeom>
        </p:spPr>
      </p:pic>
      <p:pic>
        <p:nvPicPr>
          <p:cNvPr id="3" name="Picture 2"/>
          <p:cNvPicPr>
            <a:picLocks noChangeAspect="1"/>
          </p:cNvPicPr>
          <p:nvPr/>
        </p:nvPicPr>
        <p:blipFill>
          <a:blip r:embed="rId8"/>
          <a:stretch>
            <a:fillRect/>
          </a:stretch>
        </p:blipFill>
        <p:spPr>
          <a:xfrm>
            <a:off x="5780122" y="5237993"/>
            <a:ext cx="1791679" cy="1451072"/>
          </a:xfrm>
          <a:prstGeom prst="rect">
            <a:avLst/>
          </a:prstGeom>
        </p:spPr>
      </p:pic>
      <p:sp>
        <p:nvSpPr>
          <p:cNvPr id="21" name="Down Arrow 20"/>
          <p:cNvSpPr/>
          <p:nvPr/>
        </p:nvSpPr>
        <p:spPr>
          <a:xfrm rot="18147458">
            <a:off x="8056615" y="5263360"/>
            <a:ext cx="330269" cy="823743"/>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8080977" y="6068552"/>
            <a:ext cx="2749629" cy="461665"/>
          </a:xfrm>
          <a:prstGeom prst="rect">
            <a:avLst/>
          </a:prstGeom>
        </p:spPr>
        <p:txBody>
          <a:bodyPr wrap="square">
            <a:spAutoFit/>
          </a:bodyPr>
          <a:lstStyle/>
          <a:p>
            <a:r>
              <a:rPr lang="en-US" sz="2400" b="1" dirty="0">
                <a:solidFill>
                  <a:srgbClr val="333333"/>
                </a:solidFill>
                <a:latin typeface="Crete Round"/>
              </a:rPr>
              <a:t>50%</a:t>
            </a:r>
          </a:p>
        </p:txBody>
      </p:sp>
    </p:spTree>
    <p:extLst>
      <p:ext uri="{BB962C8B-B14F-4D97-AF65-F5344CB8AC3E}">
        <p14:creationId xmlns:p14="http://schemas.microsoft.com/office/powerpoint/2010/main" val="2436813940"/>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ODRAUX0-filtered.jpeg"/>
          <p:cNvPicPr>
            <a:picLocks noChangeAspect="1"/>
          </p:cNvPicPr>
          <p:nvPr/>
        </p:nvPicPr>
        <p:blipFill>
          <a:blip r:embed="rId3"/>
          <a:srcRect t="9737" b="9737"/>
          <a:stretch>
            <a:fillRect/>
          </a:stretch>
        </p:blipFill>
        <p:spPr>
          <a:xfrm>
            <a:off x="-7508" y="-20927"/>
            <a:ext cx="9139860" cy="6872726"/>
          </a:xfrm>
          <a:prstGeom prst="rect">
            <a:avLst/>
          </a:prstGeom>
          <a:ln w="12700">
            <a:miter lim="400000"/>
          </a:ln>
        </p:spPr>
      </p:pic>
      <p:sp>
        <p:nvSpPr>
          <p:cNvPr id="34" name="Shape 47"/>
          <p:cNvSpPr/>
          <p:nvPr/>
        </p:nvSpPr>
        <p:spPr>
          <a:xfrm>
            <a:off x="0" y="954800"/>
            <a:ext cx="9169297" cy="5903200"/>
          </a:xfrm>
          <a:prstGeom prst="rect">
            <a:avLst/>
          </a:prstGeom>
          <a:solidFill>
            <a:srgbClr val="FFFFFF">
              <a:alpha val="90369"/>
            </a:srgbClr>
          </a:solidFill>
          <a:ln w="12700">
            <a:miter lim="400000"/>
          </a:ln>
        </p:spPr>
        <p:txBody>
          <a:bodyPr lIns="50800" tIns="50800" rIns="50800" bIns="50800" anchor="ctr"/>
          <a:lstStyle/>
          <a:p>
            <a:pPr marL="0" marR="0" lvl="0" indent="0" algn="l" defTabSz="914400" rtl="0" eaLnBrk="1" fontAlgn="base" latinLnBrk="0" hangingPunct="1">
              <a:lnSpc>
                <a:spcPct val="100000"/>
              </a:lnSpc>
              <a:spcBef>
                <a:spcPct val="0"/>
              </a:spcBef>
              <a:spcAft>
                <a:spcPct val="0"/>
              </a:spcAft>
              <a:buClrTx/>
              <a:buSzTx/>
              <a:buFontTx/>
              <a:buNone/>
              <a:tabLst/>
              <a:defRPr sz="2400">
                <a:solidFill>
                  <a:srgbClr val="FFFFFF"/>
                </a:solidFill>
                <a:latin typeface="+mj-lt"/>
                <a:ea typeface="+mj-ea"/>
                <a:cs typeface="+mj-cs"/>
                <a:sym typeface="Helvetica Light"/>
              </a:defRPr>
            </a:pPr>
            <a:endParaRPr kumimoji="0" sz="2400" b="0" i="0" u="none" strike="noStrike" kern="1200" cap="none" spc="0" normalizeH="0" baseline="0" noProof="0" dirty="0">
              <a:ln>
                <a:noFill/>
              </a:ln>
              <a:solidFill>
                <a:srgbClr val="FFFFFF"/>
              </a:solidFill>
              <a:effectLst/>
              <a:uLnTx/>
              <a:uFillTx/>
              <a:latin typeface="Helvetica Light"/>
              <a:ea typeface="MS PGothic" pitchFamily="34" charset="-128"/>
              <a:cs typeface="Arial" pitchFamily="34" charset="0"/>
              <a:sym typeface="Helvetica Light"/>
            </a:endParaRPr>
          </a:p>
        </p:txBody>
      </p:sp>
      <p:pic>
        <p:nvPicPr>
          <p:cNvPr id="32" name="globe.png"/>
          <p:cNvPicPr>
            <a:picLocks noChangeAspect="1"/>
          </p:cNvPicPr>
          <p:nvPr/>
        </p:nvPicPr>
        <p:blipFill>
          <a:blip r:embed="rId4">
            <a:alphaModFix amt="68453"/>
          </a:blip>
          <a:srcRect b="57159"/>
          <a:stretch>
            <a:fillRect/>
          </a:stretch>
        </p:blipFill>
        <p:spPr>
          <a:xfrm>
            <a:off x="6781800" y="59713"/>
            <a:ext cx="2109150" cy="792964"/>
          </a:xfrm>
          <a:prstGeom prst="rect">
            <a:avLst/>
          </a:prstGeom>
          <a:ln w="12700">
            <a:miter lim="400000"/>
          </a:ln>
        </p:spPr>
      </p:pic>
      <p:sp>
        <p:nvSpPr>
          <p:cNvPr id="15" name="Rectangle 14"/>
          <p:cNvSpPr/>
          <p:nvPr/>
        </p:nvSpPr>
        <p:spPr>
          <a:xfrm>
            <a:off x="-533400" y="133029"/>
            <a:ext cx="7683975"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lumMod val="95000"/>
                  </a:prstClr>
                </a:solidFill>
                <a:effectLst>
                  <a:outerShdw blurRad="38100" dist="38100" dir="2700000" algn="tl">
                    <a:srgbClr val="C0C0C0"/>
                  </a:outerShdw>
                </a:effectLst>
                <a:uLnTx/>
                <a:uFillTx/>
                <a:latin typeface="Arial" pitchFamily="34" charset="0"/>
                <a:ea typeface="MS PGothic" pitchFamily="34" charset="-128"/>
                <a:cs typeface="Arial" pitchFamily="34" charset="0"/>
              </a:rPr>
              <a:t>	Applied Chemistry and Engineering Research Centre of Excellence (ACER </a:t>
            </a:r>
            <a:r>
              <a:rPr kumimoji="0" lang="en-GB" sz="1800" b="1" i="0" u="none" strike="noStrike" kern="1200" cap="none" spc="0" normalizeH="0" baseline="0" noProof="0" dirty="0" err="1">
                <a:ln>
                  <a:noFill/>
                </a:ln>
                <a:solidFill>
                  <a:prstClr val="white">
                    <a:lumMod val="95000"/>
                  </a:prstClr>
                </a:solidFill>
                <a:effectLst>
                  <a:outerShdw blurRad="38100" dist="38100" dir="2700000" algn="tl">
                    <a:srgbClr val="C0C0C0"/>
                  </a:outerShdw>
                </a:effectLst>
                <a:uLnTx/>
                <a:uFillTx/>
                <a:latin typeface="Arial" pitchFamily="34" charset="0"/>
                <a:ea typeface="MS PGothic" pitchFamily="34" charset="-128"/>
                <a:cs typeface="Arial" pitchFamily="34" charset="0"/>
              </a:rPr>
              <a:t>CoE</a:t>
            </a:r>
            <a:r>
              <a:rPr kumimoji="0" lang="en-GB" sz="1800" b="1" i="0" u="none" strike="noStrike" kern="1200" cap="none" spc="0" normalizeH="0" baseline="0" noProof="0" dirty="0">
                <a:ln>
                  <a:noFill/>
                </a:ln>
                <a:solidFill>
                  <a:prstClr val="white">
                    <a:lumMod val="95000"/>
                  </a:prstClr>
                </a:solidFill>
                <a:effectLst>
                  <a:outerShdw blurRad="38100" dist="38100" dir="2700000" algn="tl">
                    <a:srgbClr val="C0C0C0"/>
                  </a:outerShdw>
                </a:effectLst>
                <a:uLnTx/>
                <a:uFillTx/>
                <a:latin typeface="Arial" pitchFamily="34" charset="0"/>
                <a:ea typeface="MS PGothic" pitchFamily="34" charset="-128"/>
                <a:cs typeface="Arial" pitchFamily="34" charset="0"/>
              </a:rPr>
              <a:t>) </a:t>
            </a:r>
            <a:endParaRPr kumimoji="0" lang="en-US" sz="1800" b="1" i="0" u="none" strike="noStrike" kern="1200" cap="none" spc="0" normalizeH="0" baseline="0" noProof="0" dirty="0">
              <a:ln>
                <a:noFill/>
              </a:ln>
              <a:solidFill>
                <a:prstClr val="white">
                  <a:lumMod val="95000"/>
                </a:prstClr>
              </a:solidFill>
              <a:effectLst>
                <a:outerShdw blurRad="38100" dist="38100" dir="2700000" algn="tl">
                  <a:srgbClr val="C0C0C0"/>
                </a:outerShdw>
              </a:effectLst>
              <a:uLnTx/>
              <a:uFillTx/>
              <a:latin typeface="Arial" pitchFamily="34" charset="0"/>
              <a:ea typeface="MS PGothic" pitchFamily="34" charset="-128"/>
              <a:cs typeface="Arial" pitchFamily="34" charset="0"/>
            </a:endParaRPr>
          </a:p>
        </p:txBody>
      </p:sp>
      <p:sp>
        <p:nvSpPr>
          <p:cNvPr id="19" name="TextBox 18">
            <a:extLst>
              <a:ext uri="{FF2B5EF4-FFF2-40B4-BE49-F238E27FC236}">
                <a16:creationId xmlns:a16="http://schemas.microsoft.com/office/drawing/2014/main" id="{5E56013E-845D-ED7C-5176-0F51A8E44858}"/>
              </a:ext>
            </a:extLst>
          </p:cNvPr>
          <p:cNvSpPr txBox="1"/>
          <p:nvPr/>
        </p:nvSpPr>
        <p:spPr>
          <a:xfrm>
            <a:off x="1260303" y="1130617"/>
            <a:ext cx="657607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lumMod val="50000"/>
                    <a:lumOff val="50000"/>
                  </a:prstClr>
                </a:solidFill>
                <a:effectLst/>
                <a:uLnTx/>
                <a:uFillTx/>
                <a:latin typeface="Calibri" pitchFamily="34" charset="0"/>
                <a:ea typeface="MS PGothic" pitchFamily="34" charset="-128"/>
                <a:cs typeface="Arial" pitchFamily="34" charset="0"/>
              </a:rPr>
              <a:t>Current Research Activities @ ACER</a:t>
            </a:r>
            <a:endParaRPr kumimoji="0" lang="en-US" sz="3200" b="0" i="0" u="none" strike="noStrike" kern="0" cap="none" spc="0" normalizeH="0" baseline="0" noProof="0" dirty="0">
              <a:ln>
                <a:noFill/>
              </a:ln>
              <a:solidFill>
                <a:prstClr val="black">
                  <a:lumMod val="50000"/>
                  <a:lumOff val="50000"/>
                </a:prstClr>
              </a:solidFill>
              <a:effectLst/>
              <a:uLnTx/>
              <a:uFillTx/>
              <a:latin typeface="Calibri" panose="020F0502020204030204"/>
              <a:ea typeface="MS PGothic" pitchFamily="34" charset="-128"/>
              <a:cs typeface="Arial" pitchFamily="34" charset="0"/>
            </a:endParaRPr>
          </a:p>
        </p:txBody>
      </p:sp>
      <p:pic>
        <p:nvPicPr>
          <p:cNvPr id="110" name="Picture 109">
            <a:extLst>
              <a:ext uri="{FF2B5EF4-FFF2-40B4-BE49-F238E27FC236}">
                <a16:creationId xmlns:a16="http://schemas.microsoft.com/office/drawing/2014/main" id="{DDDD1AAD-6E82-B2BF-454A-B9B7DC05D14F}"/>
              </a:ext>
            </a:extLst>
          </p:cNvPr>
          <p:cNvPicPr>
            <a:picLocks noChangeAspect="1"/>
          </p:cNvPicPr>
          <p:nvPr/>
        </p:nvPicPr>
        <p:blipFill>
          <a:blip r:embed="rId5"/>
          <a:stretch>
            <a:fillRect/>
          </a:stretch>
        </p:blipFill>
        <p:spPr>
          <a:xfrm>
            <a:off x="11648" y="1935867"/>
            <a:ext cx="9818152" cy="4706012"/>
          </a:xfrm>
          <a:prstGeom prst="rect">
            <a:avLst/>
          </a:prstGeom>
        </p:spPr>
      </p:pic>
    </p:spTree>
    <p:extLst>
      <p:ext uri="{BB962C8B-B14F-4D97-AF65-F5344CB8AC3E}">
        <p14:creationId xmlns:p14="http://schemas.microsoft.com/office/powerpoint/2010/main" val="1167112839"/>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ODRAUX0-filtered.jpeg"/>
          <p:cNvPicPr>
            <a:picLocks noChangeAspect="1"/>
          </p:cNvPicPr>
          <p:nvPr/>
        </p:nvPicPr>
        <p:blipFill>
          <a:blip r:embed="rId3"/>
          <a:srcRect t="9737" b="9737"/>
          <a:stretch>
            <a:fillRect/>
          </a:stretch>
        </p:blipFill>
        <p:spPr>
          <a:xfrm>
            <a:off x="1" y="-34544"/>
            <a:ext cx="9139860" cy="6872726"/>
          </a:xfrm>
          <a:prstGeom prst="rect">
            <a:avLst/>
          </a:prstGeom>
          <a:ln w="12700">
            <a:miter lim="400000"/>
          </a:ln>
        </p:spPr>
      </p:pic>
      <p:sp>
        <p:nvSpPr>
          <p:cNvPr id="34" name="Shape 47"/>
          <p:cNvSpPr/>
          <p:nvPr/>
        </p:nvSpPr>
        <p:spPr>
          <a:xfrm>
            <a:off x="0" y="926542"/>
            <a:ext cx="9169297" cy="5903200"/>
          </a:xfrm>
          <a:prstGeom prst="rect">
            <a:avLst/>
          </a:prstGeom>
          <a:solidFill>
            <a:srgbClr val="FFFFFF">
              <a:alpha val="90369"/>
            </a:srgbClr>
          </a:solidFill>
          <a:ln w="12700">
            <a:miter lim="400000"/>
          </a:ln>
        </p:spPr>
        <p:txBody>
          <a:bodyPr lIns="50800" tIns="50800" rIns="50800" bIns="50800" anchor="ctr"/>
          <a:lstStyle/>
          <a:p>
            <a:pPr algn="ctr" defTabSz="584200" fontAlgn="auto" hangingPunct="0">
              <a:spcBef>
                <a:spcPts val="0"/>
              </a:spcBef>
              <a:spcAft>
                <a:spcPts val="0"/>
              </a:spcAft>
              <a:defRPr/>
            </a:pPr>
            <a:endParaRPr lang="en-US" sz="2800" kern="0" dirty="0">
              <a:solidFill>
                <a:srgbClr val="000000"/>
              </a:solidFill>
              <a:effectLst>
                <a:outerShdw blurRad="38100" dist="38100" dir="2700000" algn="tl">
                  <a:srgbClr val="C0C0C0"/>
                </a:outerShdw>
              </a:effectLst>
              <a:latin typeface="Arial" pitchFamily="34" charset="0"/>
              <a:sym typeface="Helvetica Neue Light"/>
            </a:endParaRPr>
          </a:p>
        </p:txBody>
      </p:sp>
      <p:pic>
        <p:nvPicPr>
          <p:cNvPr id="32" name="globe.png"/>
          <p:cNvPicPr>
            <a:picLocks noChangeAspect="1"/>
          </p:cNvPicPr>
          <p:nvPr/>
        </p:nvPicPr>
        <p:blipFill>
          <a:blip r:embed="rId4">
            <a:alphaModFix amt="68453"/>
          </a:blip>
          <a:srcRect b="57159"/>
          <a:stretch>
            <a:fillRect/>
          </a:stretch>
        </p:blipFill>
        <p:spPr>
          <a:xfrm>
            <a:off x="6781800" y="59713"/>
            <a:ext cx="2109150" cy="792964"/>
          </a:xfrm>
          <a:prstGeom prst="rect">
            <a:avLst/>
          </a:prstGeom>
          <a:ln w="12700">
            <a:miter lim="400000"/>
          </a:ln>
        </p:spPr>
      </p:pic>
      <p:sp>
        <p:nvSpPr>
          <p:cNvPr id="14" name="Rectangle 13"/>
          <p:cNvSpPr/>
          <p:nvPr/>
        </p:nvSpPr>
        <p:spPr>
          <a:xfrm>
            <a:off x="886372" y="188028"/>
            <a:ext cx="7315200" cy="461665"/>
          </a:xfrm>
          <a:prstGeom prst="rect">
            <a:avLst/>
          </a:prstGeom>
        </p:spPr>
        <p:txBody>
          <a:bodyPr wrap="square">
            <a:spAutoFit/>
          </a:bodyPr>
          <a:lstStyle/>
          <a:p>
            <a:r>
              <a:rPr lang="en-US" sz="2400" b="1" dirty="0">
                <a:solidFill>
                  <a:schemeClr val="bg1"/>
                </a:solidFill>
                <a:latin typeface="Crete Round"/>
              </a:rPr>
              <a:t>R&amp;D on Energy efficiency for residential sectors</a:t>
            </a:r>
          </a:p>
        </p:txBody>
      </p:sp>
      <p:pic>
        <p:nvPicPr>
          <p:cNvPr id="10" name="Picture 9"/>
          <p:cNvPicPr>
            <a:picLocks noChangeAspect="1"/>
          </p:cNvPicPr>
          <p:nvPr/>
        </p:nvPicPr>
        <p:blipFill>
          <a:blip r:embed="rId5"/>
          <a:stretch>
            <a:fillRect/>
          </a:stretch>
        </p:blipFill>
        <p:spPr>
          <a:xfrm rot="5400000">
            <a:off x="830580" y="2334445"/>
            <a:ext cx="3044338" cy="3078292"/>
          </a:xfrm>
          <a:prstGeom prst="rect">
            <a:avLst/>
          </a:prstGeom>
        </p:spPr>
      </p:pic>
      <p:sp>
        <p:nvSpPr>
          <p:cNvPr id="11" name="TextBox 10"/>
          <p:cNvSpPr txBox="1"/>
          <p:nvPr/>
        </p:nvSpPr>
        <p:spPr>
          <a:xfrm>
            <a:off x="144026" y="1577978"/>
            <a:ext cx="4572000" cy="830997"/>
          </a:xfrm>
          <a:prstGeom prst="rect">
            <a:avLst/>
          </a:prstGeom>
          <a:noFill/>
        </p:spPr>
        <p:txBody>
          <a:bodyPr wrap="square" rtlCol="0">
            <a:spAutoFit/>
          </a:bodyPr>
          <a:lstStyle/>
          <a:p>
            <a:pPr defTabSz="457200" fontAlgn="auto">
              <a:spcBef>
                <a:spcPts val="0"/>
              </a:spcBef>
              <a:spcAft>
                <a:spcPts val="0"/>
              </a:spcAft>
            </a:pPr>
            <a:r>
              <a:rPr lang="en-US" sz="2400" b="1" dirty="0">
                <a:solidFill>
                  <a:prstClr val="black"/>
                </a:solidFill>
                <a:effectLst>
                  <a:outerShdw blurRad="38100" dist="38100" dir="2700000" algn="tl">
                    <a:srgbClr val="000000">
                      <a:alpha val="43137"/>
                    </a:srgbClr>
                  </a:outerShdw>
                </a:effectLst>
                <a:latin typeface="Calibri"/>
                <a:ea typeface="+mn-ea"/>
                <a:cs typeface="+mn-cs"/>
              </a:rPr>
              <a:t>Air conditioning aided by Humidity Control</a:t>
            </a:r>
          </a:p>
        </p:txBody>
      </p:sp>
      <p:sp>
        <p:nvSpPr>
          <p:cNvPr id="17" name="Down Arrow 16"/>
          <p:cNvSpPr/>
          <p:nvPr/>
        </p:nvSpPr>
        <p:spPr>
          <a:xfrm rot="18630081">
            <a:off x="741792" y="5372979"/>
            <a:ext cx="301964" cy="395531"/>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1166935" y="5558486"/>
            <a:ext cx="2732240" cy="369332"/>
          </a:xfrm>
          <a:prstGeom prst="rect">
            <a:avLst/>
          </a:prstGeom>
          <a:noFill/>
        </p:spPr>
        <p:txBody>
          <a:bodyPr wrap="square" rtlCol="0">
            <a:spAutoFit/>
          </a:bodyPr>
          <a:lstStyle/>
          <a:p>
            <a:pPr defTabSz="457200" fontAlgn="auto">
              <a:spcBef>
                <a:spcPts val="0"/>
              </a:spcBef>
              <a:spcAft>
                <a:spcPts val="0"/>
              </a:spcAft>
            </a:pPr>
            <a:r>
              <a:rPr lang="en-US" b="1" dirty="0">
                <a:solidFill>
                  <a:prstClr val="black"/>
                </a:solidFill>
                <a:effectLst>
                  <a:outerShdw blurRad="38100" dist="38100" dir="2700000" algn="tl">
                    <a:srgbClr val="000000">
                      <a:alpha val="43137"/>
                    </a:srgbClr>
                  </a:outerShdw>
                </a:effectLst>
                <a:latin typeface="Calibri"/>
                <a:ea typeface="+mn-ea"/>
                <a:cs typeface="+mn-cs"/>
              </a:rPr>
              <a:t>Energy for air conditioning</a:t>
            </a:r>
          </a:p>
        </p:txBody>
      </p:sp>
      <p:pic>
        <p:nvPicPr>
          <p:cNvPr id="2" name="Picture 1"/>
          <p:cNvPicPr>
            <a:picLocks noChangeAspect="1"/>
          </p:cNvPicPr>
          <p:nvPr/>
        </p:nvPicPr>
        <p:blipFill>
          <a:blip r:embed="rId6"/>
          <a:stretch>
            <a:fillRect/>
          </a:stretch>
        </p:blipFill>
        <p:spPr>
          <a:xfrm>
            <a:off x="4860050" y="1964474"/>
            <a:ext cx="3379435" cy="1979136"/>
          </a:xfrm>
          <a:prstGeom prst="rect">
            <a:avLst/>
          </a:prstGeom>
        </p:spPr>
      </p:pic>
      <p:sp>
        <p:nvSpPr>
          <p:cNvPr id="20" name="TextBox 19"/>
          <p:cNvSpPr txBox="1"/>
          <p:nvPr/>
        </p:nvSpPr>
        <p:spPr>
          <a:xfrm>
            <a:off x="5067300" y="1582930"/>
            <a:ext cx="3429000" cy="461665"/>
          </a:xfrm>
          <a:prstGeom prst="rect">
            <a:avLst/>
          </a:prstGeom>
          <a:noFill/>
        </p:spPr>
        <p:txBody>
          <a:bodyPr wrap="square" rtlCol="0">
            <a:spAutoFit/>
          </a:bodyPr>
          <a:lstStyle/>
          <a:p>
            <a:pPr defTabSz="457200" fontAlgn="auto">
              <a:spcBef>
                <a:spcPts val="0"/>
              </a:spcBef>
              <a:spcAft>
                <a:spcPts val="0"/>
              </a:spcAft>
            </a:pPr>
            <a:r>
              <a:rPr lang="en-US" sz="2400" b="1" dirty="0">
                <a:solidFill>
                  <a:prstClr val="black"/>
                </a:solidFill>
                <a:effectLst>
                  <a:outerShdw blurRad="38100" dist="38100" dir="2700000" algn="tl">
                    <a:srgbClr val="000000">
                      <a:alpha val="43137"/>
                    </a:srgbClr>
                  </a:outerShdw>
                </a:effectLst>
                <a:latin typeface="Calibri"/>
                <a:ea typeface="+mn-ea"/>
                <a:cs typeface="+mn-cs"/>
              </a:rPr>
              <a:t>Humidity Control agent</a:t>
            </a:r>
          </a:p>
        </p:txBody>
      </p:sp>
      <p:sp>
        <p:nvSpPr>
          <p:cNvPr id="22" name="Rectangle 21"/>
          <p:cNvSpPr/>
          <p:nvPr/>
        </p:nvSpPr>
        <p:spPr>
          <a:xfrm>
            <a:off x="228600" y="6006025"/>
            <a:ext cx="4114800" cy="830997"/>
          </a:xfrm>
          <a:prstGeom prst="rect">
            <a:avLst/>
          </a:prstGeom>
        </p:spPr>
        <p:txBody>
          <a:bodyPr wrap="square">
            <a:spAutoFit/>
          </a:bodyPr>
          <a:lstStyle/>
          <a:p>
            <a:r>
              <a:rPr lang="en-US" sz="2400" b="1" dirty="0">
                <a:effectLst>
                  <a:outerShdw blurRad="38100" dist="38100" dir="2700000" algn="tl">
                    <a:srgbClr val="000000">
                      <a:alpha val="43137"/>
                    </a:srgbClr>
                  </a:outerShdw>
                </a:effectLst>
              </a:rPr>
              <a:t>-US Patent App. 17/131,385</a:t>
            </a:r>
          </a:p>
          <a:p>
            <a:r>
              <a:rPr lang="en-US" sz="2400" b="1" dirty="0">
                <a:effectLst>
                  <a:outerShdw blurRad="38100" dist="38100" dir="2700000" algn="tl">
                    <a:srgbClr val="000000">
                      <a:alpha val="43137"/>
                    </a:srgbClr>
                  </a:outerShdw>
                </a:effectLst>
              </a:rPr>
              <a:t>- </a:t>
            </a:r>
            <a:r>
              <a:rPr lang="en-US" sz="2400" b="1" dirty="0" err="1">
                <a:effectLst>
                  <a:outerShdw blurRad="38100" dist="38100" dir="2700000" algn="tl">
                    <a:srgbClr val="000000">
                      <a:alpha val="43137"/>
                    </a:srgbClr>
                  </a:outerShdw>
                </a:effectLst>
              </a:rPr>
              <a:t>Chem</a:t>
            </a:r>
            <a:r>
              <a:rPr lang="en-US" sz="2400" b="1" dirty="0">
                <a:effectLst>
                  <a:outerShdw blurRad="38100" dist="38100" dir="2700000" algn="tl">
                    <a:srgbClr val="000000">
                      <a:alpha val="43137"/>
                    </a:srgbClr>
                  </a:outerShdw>
                </a:effectLst>
              </a:rPr>
              <a:t> 4 (1), 94-105</a:t>
            </a:r>
            <a:endParaRPr lang="en-US" sz="2400" b="1" i="0" u="none" strike="noStrike" dirty="0">
              <a:solidFill>
                <a:srgbClr val="333333"/>
              </a:solidFill>
              <a:effectLst>
                <a:outerShdw blurRad="38100" dist="38100" dir="2700000" algn="tl">
                  <a:srgbClr val="000000">
                    <a:alpha val="43137"/>
                  </a:srgbClr>
                </a:outerShdw>
              </a:effectLst>
              <a:latin typeface="Crete Round"/>
            </a:endParaRPr>
          </a:p>
        </p:txBody>
      </p:sp>
      <p:pic>
        <p:nvPicPr>
          <p:cNvPr id="3" name="Picture 2"/>
          <p:cNvPicPr>
            <a:picLocks noChangeAspect="1"/>
          </p:cNvPicPr>
          <p:nvPr/>
        </p:nvPicPr>
        <p:blipFill rotWithShape="1">
          <a:blip r:embed="rId7"/>
          <a:srcRect l="7592" r="5711" b="48889"/>
          <a:stretch/>
        </p:blipFill>
        <p:spPr>
          <a:xfrm>
            <a:off x="4871854" y="4017475"/>
            <a:ext cx="3355826" cy="2756570"/>
          </a:xfrm>
          <a:prstGeom prst="rect">
            <a:avLst/>
          </a:prstGeom>
        </p:spPr>
      </p:pic>
      <p:sp>
        <p:nvSpPr>
          <p:cNvPr id="4" name="Slide Number Placeholder 4">
            <a:extLst>
              <a:ext uri="{FF2B5EF4-FFF2-40B4-BE49-F238E27FC236}">
                <a16:creationId xmlns:a16="http://schemas.microsoft.com/office/drawing/2014/main" id="{DD3BF727-73C5-1D7F-E096-D92022E7807C}"/>
              </a:ext>
            </a:extLst>
          </p:cNvPr>
          <p:cNvSpPr>
            <a:spLocks noGrp="1"/>
          </p:cNvSpPr>
          <p:nvPr>
            <p:ph type="sldNum" sz="quarter" idx="12"/>
          </p:nvPr>
        </p:nvSpPr>
        <p:spPr>
          <a:xfrm>
            <a:off x="6986650" y="6545326"/>
            <a:ext cx="21336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485303-17DA-4DA1-A296-C5F42BCD22AC}" type="slidenum">
              <a:rPr kumimoji="0" lang="en-US" sz="1200" b="1" i="0" u="none" strike="noStrike" kern="1200" cap="none" spc="0" normalizeH="0" baseline="0" noProof="0" smtClean="0">
                <a:ln>
                  <a:noFill/>
                </a:ln>
                <a:solidFill>
                  <a:prstClr val="black"/>
                </a:solidFill>
                <a:effectLst/>
                <a:uLnTx/>
                <a:uFillTx/>
                <a:latin typeface="Arial" pitchFamily="34" charset="0"/>
                <a:ea typeface="MS PGothic"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1" i="0" u="none" strike="noStrike" kern="1200" cap="none" spc="0" normalizeH="0" baseline="0" noProof="0" dirty="0">
              <a:ln>
                <a:noFill/>
              </a:ln>
              <a:solidFill>
                <a:prstClr val="black"/>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1076161730"/>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ODRAUX0-filtered.jpeg"/>
          <p:cNvPicPr>
            <a:picLocks noChangeAspect="1"/>
          </p:cNvPicPr>
          <p:nvPr/>
        </p:nvPicPr>
        <p:blipFill>
          <a:blip r:embed="rId3"/>
          <a:srcRect t="9737" b="9737"/>
          <a:stretch>
            <a:fillRect/>
          </a:stretch>
        </p:blipFill>
        <p:spPr>
          <a:xfrm>
            <a:off x="1" y="-34544"/>
            <a:ext cx="9139860" cy="6872726"/>
          </a:xfrm>
          <a:prstGeom prst="rect">
            <a:avLst/>
          </a:prstGeom>
          <a:ln w="12700">
            <a:miter lim="400000"/>
          </a:ln>
        </p:spPr>
      </p:pic>
      <p:sp>
        <p:nvSpPr>
          <p:cNvPr id="34" name="Shape 47"/>
          <p:cNvSpPr/>
          <p:nvPr/>
        </p:nvSpPr>
        <p:spPr>
          <a:xfrm>
            <a:off x="-25297" y="946935"/>
            <a:ext cx="9169297" cy="5903200"/>
          </a:xfrm>
          <a:prstGeom prst="rect">
            <a:avLst/>
          </a:prstGeom>
          <a:solidFill>
            <a:srgbClr val="FFFFFF">
              <a:alpha val="90369"/>
            </a:srgbClr>
          </a:solidFill>
          <a:ln w="12700">
            <a:miter lim="400000"/>
          </a:ln>
        </p:spPr>
        <p:txBody>
          <a:bodyPr lIns="50800" tIns="50800" rIns="50800" bIns="50800" anchor="ctr"/>
          <a:lstStyle/>
          <a:p>
            <a:pPr lvl="0" algn="ctr" defTabSz="584200" fontAlgn="auto" hangingPunct="0">
              <a:spcBef>
                <a:spcPts val="0"/>
              </a:spcBef>
              <a:spcAft>
                <a:spcPts val="0"/>
              </a:spcAft>
              <a:defRPr/>
            </a:pPr>
            <a:endParaRPr lang="en-US" sz="2800" kern="0" dirty="0">
              <a:solidFill>
                <a:srgbClr val="000000"/>
              </a:solidFill>
              <a:effectLst>
                <a:outerShdw blurRad="38100" dist="38100" dir="2700000" algn="tl">
                  <a:srgbClr val="C0C0C0"/>
                </a:outerShdw>
              </a:effectLst>
              <a:latin typeface="Arial" pitchFamily="34" charset="0"/>
              <a:sym typeface="Helvetica Neue Light"/>
            </a:endParaRPr>
          </a:p>
        </p:txBody>
      </p:sp>
      <p:sp>
        <p:nvSpPr>
          <p:cNvPr id="18" name="Slide Number Placeholder 4"/>
          <p:cNvSpPr>
            <a:spLocks noGrp="1"/>
          </p:cNvSpPr>
          <p:nvPr>
            <p:ph type="sldNum" sz="quarter" idx="12"/>
          </p:nvPr>
        </p:nvSpPr>
        <p:spPr>
          <a:xfrm>
            <a:off x="6986650" y="6545326"/>
            <a:ext cx="2133600" cy="365125"/>
          </a:xfrm>
        </p:spPr>
        <p:txBody>
          <a:bodyPr/>
          <a:lstStyle/>
          <a:p>
            <a:pPr>
              <a:defRPr/>
            </a:pPr>
            <a:fld id="{C4485303-17DA-4DA1-A296-C5F42BCD22AC}" type="slidenum">
              <a:rPr lang="en-US" b="1" smtClean="0">
                <a:solidFill>
                  <a:schemeClr val="tx1"/>
                </a:solidFill>
                <a:latin typeface="Arial" pitchFamily="34" charset="0"/>
                <a:cs typeface="Arial" pitchFamily="34" charset="0"/>
              </a:rPr>
              <a:pPr>
                <a:defRPr/>
              </a:pPr>
              <a:t>21</a:t>
            </a:fld>
            <a:endParaRPr lang="en-US" b="1" dirty="0">
              <a:solidFill>
                <a:schemeClr val="tx1"/>
              </a:solidFill>
              <a:latin typeface="Arial" pitchFamily="34" charset="0"/>
              <a:cs typeface="Arial" pitchFamily="34" charset="0"/>
            </a:endParaRPr>
          </a:p>
        </p:txBody>
      </p:sp>
      <p:pic>
        <p:nvPicPr>
          <p:cNvPr id="32" name="globe.png"/>
          <p:cNvPicPr>
            <a:picLocks noChangeAspect="1"/>
          </p:cNvPicPr>
          <p:nvPr/>
        </p:nvPicPr>
        <p:blipFill>
          <a:blip r:embed="rId4">
            <a:alphaModFix amt="68453"/>
          </a:blip>
          <a:srcRect b="57159"/>
          <a:stretch>
            <a:fillRect/>
          </a:stretch>
        </p:blipFill>
        <p:spPr>
          <a:xfrm>
            <a:off x="6781800" y="59713"/>
            <a:ext cx="2109150" cy="792964"/>
          </a:xfrm>
          <a:prstGeom prst="rect">
            <a:avLst/>
          </a:prstGeom>
          <a:ln w="12700">
            <a:miter lim="400000"/>
          </a:ln>
        </p:spPr>
      </p:pic>
      <p:sp>
        <p:nvSpPr>
          <p:cNvPr id="14" name="Rectangle 13"/>
          <p:cNvSpPr/>
          <p:nvPr/>
        </p:nvSpPr>
        <p:spPr>
          <a:xfrm>
            <a:off x="76200" y="141931"/>
            <a:ext cx="9296400" cy="830997"/>
          </a:xfrm>
          <a:prstGeom prst="rect">
            <a:avLst/>
          </a:prstGeom>
        </p:spPr>
        <p:txBody>
          <a:bodyPr wrap="square">
            <a:spAutoFit/>
          </a:bodyPr>
          <a:lstStyle/>
          <a:p>
            <a:r>
              <a:rPr lang="en-US" sz="2400" b="1" dirty="0">
                <a:solidFill>
                  <a:schemeClr val="bg1"/>
                </a:solidFill>
                <a:latin typeface="Crete Round"/>
              </a:rPr>
              <a:t>R&amp;D on clean fuel and energy saving in transportation </a:t>
            </a:r>
          </a:p>
          <a:p>
            <a:r>
              <a:rPr lang="en-US" sz="2400" b="1" dirty="0">
                <a:solidFill>
                  <a:schemeClr val="bg1"/>
                </a:solidFill>
                <a:latin typeface="Crete Round"/>
              </a:rPr>
              <a:t>sector </a:t>
            </a:r>
            <a:endParaRPr lang="en-US" sz="2400" b="1" i="0" u="none" strike="noStrike" dirty="0">
              <a:solidFill>
                <a:schemeClr val="bg1"/>
              </a:solidFill>
              <a:effectLst/>
              <a:latin typeface="Crete Round"/>
            </a:endParaRPr>
          </a:p>
        </p:txBody>
      </p:sp>
      <p:pic>
        <p:nvPicPr>
          <p:cNvPr id="2" name="Picture 1"/>
          <p:cNvPicPr>
            <a:picLocks noChangeAspect="1"/>
          </p:cNvPicPr>
          <p:nvPr/>
        </p:nvPicPr>
        <p:blipFill>
          <a:blip r:embed="rId5"/>
          <a:stretch>
            <a:fillRect/>
          </a:stretch>
        </p:blipFill>
        <p:spPr>
          <a:xfrm>
            <a:off x="1369473" y="1537419"/>
            <a:ext cx="6379755" cy="2285146"/>
          </a:xfrm>
          <a:prstGeom prst="rect">
            <a:avLst/>
          </a:prstGeom>
        </p:spPr>
      </p:pic>
      <p:pic>
        <p:nvPicPr>
          <p:cNvPr id="3" name="Picture 2"/>
          <p:cNvPicPr>
            <a:picLocks noChangeAspect="1"/>
          </p:cNvPicPr>
          <p:nvPr/>
        </p:nvPicPr>
        <p:blipFill>
          <a:blip r:embed="rId6"/>
          <a:stretch>
            <a:fillRect/>
          </a:stretch>
        </p:blipFill>
        <p:spPr>
          <a:xfrm>
            <a:off x="5783090" y="3898535"/>
            <a:ext cx="2981202" cy="2432515"/>
          </a:xfrm>
          <a:prstGeom prst="rect">
            <a:avLst/>
          </a:prstGeom>
        </p:spPr>
      </p:pic>
      <p:pic>
        <p:nvPicPr>
          <p:cNvPr id="5" name="Picture 4"/>
          <p:cNvPicPr>
            <a:picLocks noChangeAspect="1"/>
          </p:cNvPicPr>
          <p:nvPr/>
        </p:nvPicPr>
        <p:blipFill>
          <a:blip r:embed="rId7"/>
          <a:stretch>
            <a:fillRect/>
          </a:stretch>
        </p:blipFill>
        <p:spPr>
          <a:xfrm>
            <a:off x="651051" y="3884301"/>
            <a:ext cx="4737166" cy="2648876"/>
          </a:xfrm>
          <a:prstGeom prst="rect">
            <a:avLst/>
          </a:prstGeom>
        </p:spPr>
      </p:pic>
      <p:sp>
        <p:nvSpPr>
          <p:cNvPr id="15" name="Rectangle 14"/>
          <p:cNvSpPr/>
          <p:nvPr/>
        </p:nvSpPr>
        <p:spPr>
          <a:xfrm>
            <a:off x="256178" y="6426309"/>
            <a:ext cx="7440022" cy="461665"/>
          </a:xfrm>
          <a:prstGeom prst="rect">
            <a:avLst/>
          </a:prstGeom>
        </p:spPr>
        <p:txBody>
          <a:bodyPr wrap="square">
            <a:spAutoFit/>
          </a:bodyPr>
          <a:lstStyle/>
          <a:p>
            <a:r>
              <a:rPr lang="en-US" sz="2400" b="1" dirty="0">
                <a:effectLst>
                  <a:outerShdw blurRad="38100" dist="38100" dir="2700000" algn="tl">
                    <a:srgbClr val="000000">
                      <a:alpha val="43137"/>
                    </a:srgbClr>
                  </a:outerShdw>
                </a:effectLst>
              </a:rPr>
              <a:t>US Patent App. 15/509,764, US Patent App. 14/919,238</a:t>
            </a:r>
            <a:endParaRPr lang="en-US" sz="2400" b="1" i="0" u="none" strike="noStrike" dirty="0">
              <a:solidFill>
                <a:srgbClr val="333333"/>
              </a:solidFill>
              <a:effectLst>
                <a:outerShdw blurRad="38100" dist="38100" dir="2700000" algn="tl">
                  <a:srgbClr val="000000">
                    <a:alpha val="43137"/>
                  </a:srgbClr>
                </a:outerShdw>
              </a:effectLst>
              <a:latin typeface="Crete Round"/>
            </a:endParaRPr>
          </a:p>
        </p:txBody>
      </p:sp>
    </p:spTree>
    <p:extLst>
      <p:ext uri="{BB962C8B-B14F-4D97-AF65-F5344CB8AC3E}">
        <p14:creationId xmlns:p14="http://schemas.microsoft.com/office/powerpoint/2010/main" val="360051954"/>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ODRAUX0-filtered.jpeg"/>
          <p:cNvPicPr>
            <a:picLocks noChangeAspect="1"/>
          </p:cNvPicPr>
          <p:nvPr/>
        </p:nvPicPr>
        <p:blipFill>
          <a:blip r:embed="rId3"/>
          <a:srcRect t="9737" b="9737"/>
          <a:stretch>
            <a:fillRect/>
          </a:stretch>
        </p:blipFill>
        <p:spPr>
          <a:xfrm>
            <a:off x="1" y="-34544"/>
            <a:ext cx="9139860" cy="6872726"/>
          </a:xfrm>
          <a:prstGeom prst="rect">
            <a:avLst/>
          </a:prstGeom>
          <a:ln w="12700">
            <a:miter lim="400000"/>
          </a:ln>
        </p:spPr>
      </p:pic>
      <p:sp>
        <p:nvSpPr>
          <p:cNvPr id="34" name="Shape 47"/>
          <p:cNvSpPr/>
          <p:nvPr/>
        </p:nvSpPr>
        <p:spPr>
          <a:xfrm>
            <a:off x="-25297" y="946935"/>
            <a:ext cx="9169297" cy="5903200"/>
          </a:xfrm>
          <a:prstGeom prst="rect">
            <a:avLst/>
          </a:prstGeom>
          <a:solidFill>
            <a:srgbClr val="FFFFFF">
              <a:alpha val="90369"/>
            </a:srgbClr>
          </a:solidFill>
          <a:ln w="12700">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pitchFamily="34" charset="0"/>
              <a:ea typeface="MS PGothic" pitchFamily="34" charset="-128"/>
              <a:cs typeface="Arial" pitchFamily="34" charset="0"/>
              <a:sym typeface="Helvetica Neue Light"/>
            </a:endParaRPr>
          </a:p>
        </p:txBody>
      </p:sp>
      <p:sp>
        <p:nvSpPr>
          <p:cNvPr id="18" name="Slide Number Placeholder 4"/>
          <p:cNvSpPr>
            <a:spLocks noGrp="1"/>
          </p:cNvSpPr>
          <p:nvPr>
            <p:ph type="sldNum" sz="quarter" idx="12"/>
          </p:nvPr>
        </p:nvSpPr>
        <p:spPr>
          <a:xfrm>
            <a:off x="6986650" y="6545326"/>
            <a:ext cx="21336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485303-17DA-4DA1-A296-C5F42BCD22AC}" type="slidenum">
              <a:rPr kumimoji="0" lang="en-US" sz="1200" b="1" i="0" u="none" strike="noStrike" kern="1200" cap="none" spc="0" normalizeH="0" baseline="0" noProof="0" smtClean="0">
                <a:ln>
                  <a:noFill/>
                </a:ln>
                <a:solidFill>
                  <a:prstClr val="black"/>
                </a:solidFill>
                <a:effectLst/>
                <a:uLnTx/>
                <a:uFillTx/>
                <a:latin typeface="Arial" pitchFamily="34" charset="0"/>
                <a:ea typeface="MS PGothic"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1" i="0" u="none" strike="noStrike" kern="1200" cap="none" spc="0" normalizeH="0" baseline="0" noProof="0" dirty="0">
              <a:ln>
                <a:noFill/>
              </a:ln>
              <a:solidFill>
                <a:prstClr val="black"/>
              </a:solidFill>
              <a:effectLst/>
              <a:uLnTx/>
              <a:uFillTx/>
              <a:latin typeface="Arial" pitchFamily="34" charset="0"/>
              <a:ea typeface="MS PGothic" pitchFamily="34" charset="-128"/>
              <a:cs typeface="Arial" pitchFamily="34" charset="0"/>
            </a:endParaRPr>
          </a:p>
        </p:txBody>
      </p:sp>
      <p:pic>
        <p:nvPicPr>
          <p:cNvPr id="32" name="globe.png"/>
          <p:cNvPicPr>
            <a:picLocks noChangeAspect="1"/>
          </p:cNvPicPr>
          <p:nvPr/>
        </p:nvPicPr>
        <p:blipFill>
          <a:blip r:embed="rId4">
            <a:alphaModFix amt="68453"/>
          </a:blip>
          <a:srcRect b="57159"/>
          <a:stretch>
            <a:fillRect/>
          </a:stretch>
        </p:blipFill>
        <p:spPr>
          <a:xfrm>
            <a:off x="6781800" y="59713"/>
            <a:ext cx="2109150" cy="792964"/>
          </a:xfrm>
          <a:prstGeom prst="rect">
            <a:avLst/>
          </a:prstGeom>
          <a:ln w="12700">
            <a:miter lim="400000"/>
          </a:ln>
        </p:spPr>
      </p:pic>
      <p:sp>
        <p:nvSpPr>
          <p:cNvPr id="14" name="Rectangle 13"/>
          <p:cNvSpPr/>
          <p:nvPr/>
        </p:nvSpPr>
        <p:spPr>
          <a:xfrm>
            <a:off x="1816151" y="152400"/>
            <a:ext cx="4953000" cy="46166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rete Round"/>
                <a:ea typeface="MS PGothic" pitchFamily="34" charset="-128"/>
                <a:cs typeface="Arial" pitchFamily="34" charset="0"/>
              </a:rPr>
              <a:t>Need of technology maturation force </a:t>
            </a:r>
          </a:p>
        </p:txBody>
      </p:sp>
      <p:grpSp>
        <p:nvGrpSpPr>
          <p:cNvPr id="4" name="Groupe 3">
            <a:extLst>
              <a:ext uri="{FF2B5EF4-FFF2-40B4-BE49-F238E27FC236}">
                <a16:creationId xmlns:a16="http://schemas.microsoft.com/office/drawing/2014/main" id="{31942411-DF0D-C9B7-79C7-A6F619005BEE}"/>
              </a:ext>
            </a:extLst>
          </p:cNvPr>
          <p:cNvGrpSpPr/>
          <p:nvPr/>
        </p:nvGrpSpPr>
        <p:grpSpPr>
          <a:xfrm>
            <a:off x="1816151" y="1371600"/>
            <a:ext cx="5270449" cy="4513543"/>
            <a:chOff x="6102620" y="1759695"/>
            <a:chExt cx="4519281" cy="4120340"/>
          </a:xfrm>
        </p:grpSpPr>
        <p:sp>
          <p:nvSpPr>
            <p:cNvPr id="6" name="Google Shape;213;p14">
              <a:extLst>
                <a:ext uri="{FF2B5EF4-FFF2-40B4-BE49-F238E27FC236}">
                  <a16:creationId xmlns:a16="http://schemas.microsoft.com/office/drawing/2014/main" id="{D9495A86-5E05-A161-7A5F-688D9E85BFAC}"/>
                </a:ext>
              </a:extLst>
            </p:cNvPr>
            <p:cNvSpPr/>
            <p:nvPr/>
          </p:nvSpPr>
          <p:spPr>
            <a:xfrm>
              <a:off x="6102620" y="3896178"/>
              <a:ext cx="1998655" cy="1983857"/>
            </a:xfrm>
            <a:custGeom>
              <a:avLst/>
              <a:gdLst/>
              <a:ahLst/>
              <a:cxnLst/>
              <a:rect l="l" t="t" r="r" b="b"/>
              <a:pathLst>
                <a:path w="120000" h="120000" extrusionOk="0">
                  <a:moveTo>
                    <a:pt x="0" y="60000"/>
                  </a:moveTo>
                  <a:cubicBezTo>
                    <a:pt x="0" y="26862"/>
                    <a:pt x="26862" y="0"/>
                    <a:pt x="60000" y="0"/>
                  </a:cubicBezTo>
                  <a:cubicBezTo>
                    <a:pt x="93137" y="0"/>
                    <a:pt x="120000" y="26862"/>
                    <a:pt x="120000" y="60000"/>
                  </a:cubicBezTo>
                  <a:cubicBezTo>
                    <a:pt x="120000" y="93137"/>
                    <a:pt x="93137" y="120000"/>
                    <a:pt x="60000" y="120000"/>
                  </a:cubicBezTo>
                  <a:cubicBezTo>
                    <a:pt x="26862" y="120000"/>
                    <a:pt x="0" y="93137"/>
                    <a:pt x="0" y="60000"/>
                  </a:cubicBezTo>
                  <a:close/>
                </a:path>
              </a:pathLst>
            </a:custGeom>
            <a:solidFill>
              <a:srgbClr val="92D050"/>
            </a:solidFill>
            <a:ln w="6350" cap="flat" cmpd="sng">
              <a:solidFill>
                <a:srgbClr val="165AB6"/>
              </a:solidFill>
              <a:prstDash val="solid"/>
              <a:round/>
              <a:headEnd type="none" w="sm" len="sm"/>
              <a:tailEnd type="none" w="sm" len="sm"/>
            </a:ln>
          </p:spPr>
          <p:txBody>
            <a:bodyPr spcFirstLastPara="1" wrap="square" lIns="962391" tIns="782057" rIns="962391" bIns="782057" anchor="ctr" anchorCtr="0">
              <a:noAutofit/>
            </a:bodyPr>
            <a:lstStyle/>
            <a:p>
              <a:pPr algn="ctr" defTabSz="914385">
                <a:lnSpc>
                  <a:spcPct val="90000"/>
                </a:lnSpc>
                <a:buClr>
                  <a:srgbClr val="000000"/>
                </a:buClr>
                <a:defRPr/>
              </a:pPr>
              <a:endParaRPr sz="5400" kern="0" dirty="0">
                <a:solidFill>
                  <a:srgbClr val="1B243B"/>
                </a:solidFill>
                <a:ea typeface="Nunito"/>
                <a:cs typeface="Nunito"/>
                <a:sym typeface="Nunito"/>
              </a:endParaRPr>
            </a:p>
          </p:txBody>
        </p:sp>
        <p:sp>
          <p:nvSpPr>
            <p:cNvPr id="7" name="Google Shape;212;p14">
              <a:extLst>
                <a:ext uri="{FF2B5EF4-FFF2-40B4-BE49-F238E27FC236}">
                  <a16:creationId xmlns:a16="http://schemas.microsoft.com/office/drawing/2014/main" id="{56D6CEF8-8DBD-5456-CE03-DC789B578CCE}"/>
                </a:ext>
              </a:extLst>
            </p:cNvPr>
            <p:cNvSpPr/>
            <p:nvPr/>
          </p:nvSpPr>
          <p:spPr>
            <a:xfrm>
              <a:off x="6764864" y="2367078"/>
              <a:ext cx="2696749" cy="2637153"/>
            </a:xfrm>
            <a:custGeom>
              <a:avLst/>
              <a:gdLst/>
              <a:ahLst/>
              <a:cxnLst/>
              <a:rect l="l" t="t" r="r" b="b"/>
              <a:pathLst>
                <a:path w="120000" h="120000" extrusionOk="0">
                  <a:moveTo>
                    <a:pt x="0" y="60000"/>
                  </a:moveTo>
                  <a:cubicBezTo>
                    <a:pt x="0" y="26862"/>
                    <a:pt x="26862" y="0"/>
                    <a:pt x="60000" y="0"/>
                  </a:cubicBezTo>
                  <a:cubicBezTo>
                    <a:pt x="93137" y="0"/>
                    <a:pt x="120000" y="26862"/>
                    <a:pt x="120000" y="60000"/>
                  </a:cubicBezTo>
                  <a:cubicBezTo>
                    <a:pt x="120000" y="93137"/>
                    <a:pt x="93137" y="120000"/>
                    <a:pt x="60000" y="120000"/>
                  </a:cubicBezTo>
                  <a:cubicBezTo>
                    <a:pt x="26862" y="120000"/>
                    <a:pt x="0" y="93137"/>
                    <a:pt x="0" y="60000"/>
                  </a:cubicBezTo>
                  <a:close/>
                </a:path>
              </a:pathLst>
            </a:custGeom>
            <a:solidFill>
              <a:schemeClr val="accent6">
                <a:lumMod val="20000"/>
                <a:lumOff val="80000"/>
                <a:alpha val="53000"/>
              </a:schemeClr>
            </a:solidFill>
            <a:ln w="28575" cap="flat" cmpd="sng">
              <a:solidFill>
                <a:srgbClr val="0070C0"/>
              </a:solidFill>
              <a:prstDash val="dash"/>
              <a:round/>
              <a:headEnd type="none" w="sm" len="sm"/>
              <a:tailEnd type="none" w="sm" len="sm"/>
            </a:ln>
          </p:spPr>
          <p:txBody>
            <a:bodyPr spcFirstLastPara="1" wrap="square" lIns="962391" tIns="782057" rIns="962391" bIns="782057" anchor="ctr" anchorCtr="0">
              <a:noAutofit/>
            </a:bodyPr>
            <a:lstStyle/>
            <a:p>
              <a:pPr algn="ctr" defTabSz="914385">
                <a:lnSpc>
                  <a:spcPct val="90000"/>
                </a:lnSpc>
                <a:buClr>
                  <a:srgbClr val="000000"/>
                </a:buClr>
                <a:defRPr/>
              </a:pPr>
              <a:endParaRPr sz="5400" kern="0" dirty="0">
                <a:solidFill>
                  <a:srgbClr val="1B243B"/>
                </a:solidFill>
                <a:ea typeface="Nunito"/>
                <a:cs typeface="Nunito"/>
                <a:sym typeface="Nunito"/>
              </a:endParaRPr>
            </a:p>
          </p:txBody>
        </p:sp>
        <p:sp>
          <p:nvSpPr>
            <p:cNvPr id="8" name="Google Shape;211;p14">
              <a:extLst>
                <a:ext uri="{FF2B5EF4-FFF2-40B4-BE49-F238E27FC236}">
                  <a16:creationId xmlns:a16="http://schemas.microsoft.com/office/drawing/2014/main" id="{67FDF720-9F08-659B-8ABB-FEC7DB67EDC2}"/>
                </a:ext>
              </a:extLst>
            </p:cNvPr>
            <p:cNvSpPr/>
            <p:nvPr/>
          </p:nvSpPr>
          <p:spPr>
            <a:xfrm>
              <a:off x="8623246" y="1759695"/>
              <a:ext cx="1998655" cy="1983857"/>
            </a:xfrm>
            <a:custGeom>
              <a:avLst/>
              <a:gdLst/>
              <a:ahLst/>
              <a:cxnLst/>
              <a:rect l="l" t="t" r="r" b="b"/>
              <a:pathLst>
                <a:path w="120000" h="120000" extrusionOk="0">
                  <a:moveTo>
                    <a:pt x="0" y="60000"/>
                  </a:moveTo>
                  <a:cubicBezTo>
                    <a:pt x="0" y="26862"/>
                    <a:pt x="26862" y="0"/>
                    <a:pt x="60000" y="0"/>
                  </a:cubicBezTo>
                  <a:cubicBezTo>
                    <a:pt x="93137" y="0"/>
                    <a:pt x="120000" y="26862"/>
                    <a:pt x="120000" y="60000"/>
                  </a:cubicBezTo>
                  <a:cubicBezTo>
                    <a:pt x="120000" y="93137"/>
                    <a:pt x="93137" y="120000"/>
                    <a:pt x="60000" y="120000"/>
                  </a:cubicBezTo>
                  <a:cubicBezTo>
                    <a:pt x="26862" y="120000"/>
                    <a:pt x="0" y="93137"/>
                    <a:pt x="0" y="60000"/>
                  </a:cubicBezTo>
                  <a:close/>
                </a:path>
              </a:pathLst>
            </a:custGeom>
            <a:solidFill>
              <a:schemeClr val="accent2">
                <a:lumMod val="60000"/>
                <a:lumOff val="40000"/>
                <a:alpha val="67000"/>
              </a:schemeClr>
            </a:solidFill>
            <a:ln w="6350" cap="flat" cmpd="sng">
              <a:solidFill>
                <a:srgbClr val="165AB6"/>
              </a:solidFill>
              <a:prstDash val="solid"/>
              <a:round/>
              <a:headEnd type="none" w="sm" len="sm"/>
              <a:tailEnd type="none" w="sm" len="sm"/>
            </a:ln>
          </p:spPr>
          <p:txBody>
            <a:bodyPr spcFirstLastPara="1" wrap="square" lIns="962391" tIns="782057" rIns="962391" bIns="782057" anchor="ctr" anchorCtr="0">
              <a:noAutofit/>
            </a:bodyPr>
            <a:lstStyle/>
            <a:p>
              <a:pPr algn="ctr" defTabSz="914385">
                <a:lnSpc>
                  <a:spcPct val="90000"/>
                </a:lnSpc>
                <a:buClr>
                  <a:srgbClr val="000000"/>
                </a:buClr>
                <a:defRPr/>
              </a:pPr>
              <a:endParaRPr sz="5400" kern="0" dirty="0">
                <a:solidFill>
                  <a:srgbClr val="1B243B"/>
                </a:solidFill>
                <a:ea typeface="Nunito"/>
                <a:cs typeface="Nunito"/>
                <a:sym typeface="Nunito"/>
              </a:endParaRPr>
            </a:p>
          </p:txBody>
        </p:sp>
        <p:sp>
          <p:nvSpPr>
            <p:cNvPr id="9" name="Google Shape;216;p14">
              <a:extLst>
                <a:ext uri="{FF2B5EF4-FFF2-40B4-BE49-F238E27FC236}">
                  <a16:creationId xmlns:a16="http://schemas.microsoft.com/office/drawing/2014/main" id="{9FB409C7-41E9-6AC2-1C86-184D1ADA52D6}"/>
                </a:ext>
              </a:extLst>
            </p:cNvPr>
            <p:cNvSpPr txBox="1"/>
            <p:nvPr/>
          </p:nvSpPr>
          <p:spPr>
            <a:xfrm>
              <a:off x="6104257" y="4760899"/>
              <a:ext cx="1641987" cy="532342"/>
            </a:xfrm>
            <a:prstGeom prst="rect">
              <a:avLst/>
            </a:prstGeom>
            <a:noFill/>
            <a:ln>
              <a:noFill/>
            </a:ln>
          </p:spPr>
          <p:txBody>
            <a:bodyPr spcFirstLastPara="1" wrap="square" lIns="91417" tIns="45696" rIns="91417" bIns="45696" anchor="t" anchorCtr="0">
              <a:noAutofit/>
            </a:bodyPr>
            <a:lstStyle/>
            <a:p>
              <a:pPr algn="ctr" defTabSz="914385">
                <a:buClr>
                  <a:srgbClr val="000000"/>
                </a:buClr>
                <a:defRPr/>
              </a:pPr>
              <a:r>
                <a:rPr lang="en-US" sz="1600" b="1" kern="0" dirty="0">
                  <a:solidFill>
                    <a:srgbClr val="1B243B"/>
                  </a:solidFill>
                  <a:latin typeface="Arial" panose="020B0604020202020204" pitchFamily="34" charset="0"/>
                  <a:ea typeface="Nunito"/>
                  <a:cs typeface="Arial" panose="020B0604020202020204" pitchFamily="34" charset="0"/>
                  <a:sym typeface="Nunito"/>
                </a:rPr>
                <a:t>Labs</a:t>
              </a:r>
            </a:p>
            <a:p>
              <a:pPr algn="ctr" defTabSz="914385">
                <a:buClr>
                  <a:srgbClr val="000000"/>
                </a:buClr>
                <a:defRPr/>
              </a:pPr>
              <a:r>
                <a:rPr lang="en-US" sz="1600" b="1" kern="0" dirty="0">
                  <a:solidFill>
                    <a:srgbClr val="1B243B"/>
                  </a:solidFill>
                  <a:latin typeface="Arial" panose="020B0604020202020204" pitchFamily="34" charset="0"/>
                  <a:ea typeface="Nunito"/>
                  <a:cs typeface="Arial" panose="020B0604020202020204" pitchFamily="34" charset="0"/>
                  <a:sym typeface="Nunito"/>
                </a:rPr>
                <a:t>Researchers</a:t>
              </a:r>
              <a:endParaRPr sz="1600" b="1" kern="0" dirty="0">
                <a:solidFill>
                  <a:srgbClr val="1B243B"/>
                </a:solidFill>
                <a:latin typeface="Arial" panose="020B0604020202020204" pitchFamily="34" charset="0"/>
                <a:ea typeface="Nunito"/>
                <a:cs typeface="Arial" panose="020B0604020202020204" pitchFamily="34" charset="0"/>
                <a:sym typeface="Nunito"/>
              </a:endParaRPr>
            </a:p>
          </p:txBody>
        </p:sp>
        <p:sp>
          <p:nvSpPr>
            <p:cNvPr id="10" name="Google Shape;216;p14">
              <a:extLst>
                <a:ext uri="{FF2B5EF4-FFF2-40B4-BE49-F238E27FC236}">
                  <a16:creationId xmlns:a16="http://schemas.microsoft.com/office/drawing/2014/main" id="{140BF182-A8EE-D6F9-675A-6025C15D4A08}"/>
                </a:ext>
              </a:extLst>
            </p:cNvPr>
            <p:cNvSpPr txBox="1"/>
            <p:nvPr/>
          </p:nvSpPr>
          <p:spPr>
            <a:xfrm>
              <a:off x="8967628" y="2354176"/>
              <a:ext cx="1482695" cy="398774"/>
            </a:xfrm>
            <a:prstGeom prst="rect">
              <a:avLst/>
            </a:prstGeom>
            <a:noFill/>
            <a:ln>
              <a:noFill/>
            </a:ln>
          </p:spPr>
          <p:txBody>
            <a:bodyPr spcFirstLastPara="1" wrap="square" lIns="91417" tIns="45696" rIns="91417" bIns="45696" anchor="t" anchorCtr="0">
              <a:noAutofit/>
            </a:bodyPr>
            <a:lstStyle/>
            <a:p>
              <a:pPr algn="ctr" defTabSz="914385">
                <a:buClr>
                  <a:srgbClr val="000000"/>
                </a:buClr>
                <a:defRPr/>
              </a:pPr>
              <a:r>
                <a:rPr lang="en-US" b="1" kern="0" dirty="0">
                  <a:solidFill>
                    <a:srgbClr val="1B243B"/>
                  </a:solidFill>
                  <a:latin typeface="Arial" panose="020B0604020202020204" pitchFamily="34" charset="0"/>
                  <a:ea typeface="Nunito"/>
                  <a:cs typeface="Arial" panose="020B0604020202020204" pitchFamily="34" charset="0"/>
                  <a:sym typeface="Nunito"/>
                </a:rPr>
                <a:t>Industry </a:t>
              </a:r>
              <a:endParaRPr b="1" kern="0" dirty="0">
                <a:solidFill>
                  <a:srgbClr val="1B243B"/>
                </a:solidFill>
                <a:latin typeface="Arial" panose="020B0604020202020204" pitchFamily="34" charset="0"/>
                <a:ea typeface="Nunito"/>
                <a:cs typeface="Arial" panose="020B0604020202020204" pitchFamily="34" charset="0"/>
                <a:sym typeface="Nunito"/>
              </a:endParaRPr>
            </a:p>
          </p:txBody>
        </p:sp>
        <p:sp>
          <p:nvSpPr>
            <p:cNvPr id="11" name="Google Shape;216;p14">
              <a:extLst>
                <a:ext uri="{FF2B5EF4-FFF2-40B4-BE49-F238E27FC236}">
                  <a16:creationId xmlns:a16="http://schemas.microsoft.com/office/drawing/2014/main" id="{02EC7E3F-1565-F5FD-0BCD-63174106882F}"/>
                </a:ext>
              </a:extLst>
            </p:cNvPr>
            <p:cNvSpPr txBox="1"/>
            <p:nvPr/>
          </p:nvSpPr>
          <p:spPr>
            <a:xfrm>
              <a:off x="7001096" y="3028649"/>
              <a:ext cx="1482695" cy="398774"/>
            </a:xfrm>
            <a:prstGeom prst="rect">
              <a:avLst/>
            </a:prstGeom>
            <a:noFill/>
            <a:ln>
              <a:noFill/>
            </a:ln>
          </p:spPr>
          <p:txBody>
            <a:bodyPr spcFirstLastPara="1" wrap="square" lIns="91417" tIns="45696" rIns="91417" bIns="45696" anchor="t" anchorCtr="0">
              <a:noAutofit/>
            </a:bodyPr>
            <a:lstStyle/>
            <a:p>
              <a:pPr algn="ctr" defTabSz="914385">
                <a:buClr>
                  <a:srgbClr val="000000"/>
                </a:buClr>
                <a:defRPr/>
              </a:pPr>
              <a:r>
                <a:rPr lang="en-US" sz="2000" b="1" kern="0" dirty="0">
                  <a:solidFill>
                    <a:srgbClr val="4472C4"/>
                  </a:solidFill>
                  <a:ea typeface="Nunito"/>
                  <a:cs typeface="Nunito"/>
                  <a:sym typeface="Nunito"/>
                </a:rPr>
                <a:t>TechCell</a:t>
              </a:r>
              <a:endParaRPr sz="2000" b="1" kern="0" dirty="0">
                <a:solidFill>
                  <a:srgbClr val="4472C4"/>
                </a:solidFill>
                <a:ea typeface="Nunito"/>
                <a:cs typeface="Nunito"/>
                <a:sym typeface="Nunito"/>
              </a:endParaRPr>
            </a:p>
          </p:txBody>
        </p:sp>
        <p:sp>
          <p:nvSpPr>
            <p:cNvPr id="12" name="ZoneTexte 19">
              <a:extLst>
                <a:ext uri="{FF2B5EF4-FFF2-40B4-BE49-F238E27FC236}">
                  <a16:creationId xmlns:a16="http://schemas.microsoft.com/office/drawing/2014/main" id="{EB74328E-4227-E3AB-E8A6-7FFECE2866C3}"/>
                </a:ext>
              </a:extLst>
            </p:cNvPr>
            <p:cNvSpPr txBox="1"/>
            <p:nvPr/>
          </p:nvSpPr>
          <p:spPr>
            <a:xfrm>
              <a:off x="6913997" y="3999088"/>
              <a:ext cx="785873" cy="319174"/>
            </a:xfrm>
            <a:prstGeom prst="rect">
              <a:avLst/>
            </a:prstGeom>
            <a:noFill/>
          </p:spPr>
          <p:txBody>
            <a:bodyPr wrap="square" rtlCol="0">
              <a:spAutoFit/>
            </a:bodyPr>
            <a:lstStyle/>
            <a:p>
              <a:pPr defTabSz="914385">
                <a:defRPr/>
              </a:pPr>
              <a:r>
                <a:rPr lang="en-US" sz="1400" b="1" dirty="0">
                  <a:solidFill>
                    <a:prstClr val="black"/>
                  </a:solidFill>
                </a:rPr>
                <a:t>TRL 5</a:t>
              </a:r>
              <a:endParaRPr lang="fr-FR" sz="1400" b="1" dirty="0">
                <a:solidFill>
                  <a:prstClr val="black"/>
                </a:solidFill>
              </a:endParaRPr>
            </a:p>
          </p:txBody>
        </p:sp>
        <p:sp>
          <p:nvSpPr>
            <p:cNvPr id="13" name="ZoneTexte 19">
              <a:extLst>
                <a:ext uri="{FF2B5EF4-FFF2-40B4-BE49-F238E27FC236}">
                  <a16:creationId xmlns:a16="http://schemas.microsoft.com/office/drawing/2014/main" id="{DC33D737-EF10-5F22-8360-F1BFE3630BC2}"/>
                </a:ext>
              </a:extLst>
            </p:cNvPr>
            <p:cNvSpPr txBox="1"/>
            <p:nvPr/>
          </p:nvSpPr>
          <p:spPr>
            <a:xfrm>
              <a:off x="8567632" y="2827253"/>
              <a:ext cx="799993" cy="319174"/>
            </a:xfrm>
            <a:prstGeom prst="rect">
              <a:avLst/>
            </a:prstGeom>
            <a:noFill/>
          </p:spPr>
          <p:txBody>
            <a:bodyPr wrap="square" rtlCol="0">
              <a:spAutoFit/>
            </a:bodyPr>
            <a:lstStyle/>
            <a:p>
              <a:pPr defTabSz="914385">
                <a:defRPr/>
              </a:pPr>
              <a:r>
                <a:rPr lang="en-US" sz="1400" b="1" dirty="0">
                  <a:solidFill>
                    <a:prstClr val="black"/>
                  </a:solidFill>
                </a:rPr>
                <a:t>TRL 8</a:t>
              </a:r>
              <a:endParaRPr lang="fr-FR" sz="1400" b="1" dirty="0">
                <a:solidFill>
                  <a:prstClr val="black"/>
                </a:solidFill>
              </a:endParaRPr>
            </a:p>
          </p:txBody>
        </p:sp>
        <p:sp>
          <p:nvSpPr>
            <p:cNvPr id="16" name="ZoneTexte 22">
              <a:extLst>
                <a:ext uri="{FF2B5EF4-FFF2-40B4-BE49-F238E27FC236}">
                  <a16:creationId xmlns:a16="http://schemas.microsoft.com/office/drawing/2014/main" id="{77512613-FC95-C1F7-EFCC-8C3121202C50}"/>
                </a:ext>
              </a:extLst>
            </p:cNvPr>
            <p:cNvSpPr txBox="1"/>
            <p:nvPr/>
          </p:nvSpPr>
          <p:spPr>
            <a:xfrm>
              <a:off x="8740006" y="3157106"/>
              <a:ext cx="799993" cy="319174"/>
            </a:xfrm>
            <a:prstGeom prst="rect">
              <a:avLst/>
            </a:prstGeom>
            <a:noFill/>
          </p:spPr>
          <p:txBody>
            <a:bodyPr wrap="square" rtlCol="0">
              <a:spAutoFit/>
            </a:bodyPr>
            <a:lstStyle/>
            <a:p>
              <a:pPr defTabSz="914385">
                <a:defRPr/>
              </a:pPr>
              <a:r>
                <a:rPr lang="en-US" sz="1400" b="1" dirty="0">
                  <a:solidFill>
                    <a:prstClr val="black"/>
                  </a:solidFill>
                </a:rPr>
                <a:t>TRL 7</a:t>
              </a:r>
              <a:endParaRPr lang="fr-FR" sz="1400" b="1" dirty="0">
                <a:solidFill>
                  <a:prstClr val="black"/>
                </a:solidFill>
              </a:endParaRPr>
            </a:p>
          </p:txBody>
        </p:sp>
        <p:sp>
          <p:nvSpPr>
            <p:cNvPr id="17" name="ZoneTexte 23">
              <a:extLst>
                <a:ext uri="{FF2B5EF4-FFF2-40B4-BE49-F238E27FC236}">
                  <a16:creationId xmlns:a16="http://schemas.microsoft.com/office/drawing/2014/main" id="{6092F7F8-4A2B-A31B-11E0-B77F67B21B7A}"/>
                </a:ext>
              </a:extLst>
            </p:cNvPr>
            <p:cNvSpPr txBox="1"/>
            <p:nvPr/>
          </p:nvSpPr>
          <p:spPr>
            <a:xfrm>
              <a:off x="8101275" y="3794172"/>
              <a:ext cx="920401" cy="319174"/>
            </a:xfrm>
            <a:prstGeom prst="rect">
              <a:avLst/>
            </a:prstGeom>
            <a:noFill/>
          </p:spPr>
          <p:txBody>
            <a:bodyPr wrap="square" rtlCol="0">
              <a:spAutoFit/>
            </a:bodyPr>
            <a:lstStyle/>
            <a:p>
              <a:pPr defTabSz="914385">
                <a:defRPr/>
              </a:pPr>
              <a:r>
                <a:rPr lang="en-US" sz="1400" b="1" dirty="0">
                  <a:solidFill>
                    <a:prstClr val="black"/>
                  </a:solidFill>
                </a:rPr>
                <a:t>TRL 6</a:t>
              </a:r>
              <a:endParaRPr lang="fr-FR" sz="1400" b="1" dirty="0">
                <a:solidFill>
                  <a:prstClr val="black"/>
                </a:solidFill>
              </a:endParaRPr>
            </a:p>
          </p:txBody>
        </p:sp>
        <p:sp>
          <p:nvSpPr>
            <p:cNvPr id="19" name="Flèche courbée vers le haut 4">
              <a:extLst>
                <a:ext uri="{FF2B5EF4-FFF2-40B4-BE49-F238E27FC236}">
                  <a16:creationId xmlns:a16="http://schemas.microsoft.com/office/drawing/2014/main" id="{B5649A4B-DDB3-C814-B719-C820013D5895}"/>
                </a:ext>
              </a:extLst>
            </p:cNvPr>
            <p:cNvSpPr/>
            <p:nvPr/>
          </p:nvSpPr>
          <p:spPr>
            <a:xfrm rot="19173017">
              <a:off x="8077812" y="4050555"/>
              <a:ext cx="1532115" cy="548122"/>
            </a:xfrm>
            <a:prstGeom prst="curvedUpArrow">
              <a:avLst>
                <a:gd name="adj1" fmla="val 25000"/>
                <a:gd name="adj2" fmla="val 41391"/>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5">
                <a:defRPr/>
              </a:pPr>
              <a:endParaRPr lang="fr-FR" dirty="0">
                <a:solidFill>
                  <a:prstClr val="black"/>
                </a:solidFill>
              </a:endParaRPr>
            </a:p>
          </p:txBody>
        </p:sp>
      </p:grpSp>
      <p:pic>
        <p:nvPicPr>
          <p:cNvPr id="23" name="Image 34" descr="Une image contenant logo&#10;&#10;Description générée automatiquement">
            <a:extLst>
              <a:ext uri="{FF2B5EF4-FFF2-40B4-BE49-F238E27FC236}">
                <a16:creationId xmlns:a16="http://schemas.microsoft.com/office/drawing/2014/main" id="{71D4D00F-8401-41B9-E74C-62C9F7BBA4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111" y="5223739"/>
            <a:ext cx="2084127" cy="1546288"/>
          </a:xfrm>
          <a:prstGeom prst="rect">
            <a:avLst/>
          </a:prstGeom>
        </p:spPr>
      </p:pic>
    </p:spTree>
    <p:extLst>
      <p:ext uri="{BB962C8B-B14F-4D97-AF65-F5344CB8AC3E}">
        <p14:creationId xmlns:p14="http://schemas.microsoft.com/office/powerpoint/2010/main" val="857866363"/>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ODRAUX0-filtered.jpeg"/>
          <p:cNvPicPr>
            <a:picLocks noChangeAspect="1"/>
          </p:cNvPicPr>
          <p:nvPr/>
        </p:nvPicPr>
        <p:blipFill>
          <a:blip r:embed="rId2"/>
          <a:srcRect t="9737" b="9737"/>
          <a:stretch>
            <a:fillRect/>
          </a:stretch>
        </p:blipFill>
        <p:spPr>
          <a:xfrm>
            <a:off x="-1040" y="-4732"/>
            <a:ext cx="9146080" cy="6867466"/>
          </a:xfrm>
          <a:prstGeom prst="rect">
            <a:avLst/>
          </a:prstGeom>
          <a:ln w="12700">
            <a:miter lim="400000"/>
          </a:ln>
        </p:spPr>
      </p:pic>
      <p:pic>
        <p:nvPicPr>
          <p:cNvPr id="148" name="globe.png"/>
          <p:cNvPicPr>
            <a:picLocks noChangeAspect="1"/>
          </p:cNvPicPr>
          <p:nvPr/>
        </p:nvPicPr>
        <p:blipFill>
          <a:blip r:embed="rId3">
            <a:alphaModFix amt="90161"/>
          </a:blip>
          <a:srcRect b="27252"/>
          <a:stretch>
            <a:fillRect/>
          </a:stretch>
        </p:blipFill>
        <p:spPr>
          <a:xfrm>
            <a:off x="543339" y="467218"/>
            <a:ext cx="8057322" cy="5122379"/>
          </a:xfrm>
          <a:prstGeom prst="rect">
            <a:avLst/>
          </a:prstGeom>
          <a:ln w="12700">
            <a:miter lim="400000"/>
          </a:ln>
        </p:spPr>
      </p:pic>
      <p:sp>
        <p:nvSpPr>
          <p:cNvPr id="149" name="Shape 149"/>
          <p:cNvSpPr/>
          <p:nvPr/>
        </p:nvSpPr>
        <p:spPr>
          <a:xfrm>
            <a:off x="73302" y="4736550"/>
            <a:ext cx="9144001" cy="1582870"/>
          </a:xfrm>
          <a:prstGeom prst="rect">
            <a:avLst/>
          </a:prstGeom>
          <a:solidFill>
            <a:srgbClr val="FFFFFF"/>
          </a:solidFill>
          <a:ln w="12700">
            <a:miter lim="400000"/>
          </a:ln>
        </p:spPr>
        <p:txBody>
          <a:bodyPr lIns="35719" tIns="35719" rIns="35719" bIns="35719" anchor="ctr"/>
          <a:lstStyle/>
          <a:p>
            <a:pPr algn="ctr" defTabSz="410751" fontAlgn="auto" hangingPunct="0">
              <a:spcBef>
                <a:spcPts val="0"/>
              </a:spcBef>
              <a:spcAft>
                <a:spcPts val="0"/>
              </a:spcAft>
              <a:defRPr sz="2400">
                <a:solidFill>
                  <a:srgbClr val="FFFFFF"/>
                </a:solidFill>
                <a:latin typeface="+mj-lt"/>
                <a:ea typeface="+mj-ea"/>
                <a:cs typeface="+mj-cs"/>
                <a:sym typeface="Helvetica Light"/>
              </a:defRPr>
            </a:pPr>
            <a:endParaRPr sz="2400" kern="0" dirty="0">
              <a:solidFill>
                <a:srgbClr val="FFFFFF"/>
              </a:solidFill>
              <a:latin typeface="Helvetica Light"/>
              <a:sym typeface="Helvetica Light"/>
            </a:endParaRPr>
          </a:p>
        </p:txBody>
      </p:sp>
      <p:sp>
        <p:nvSpPr>
          <p:cNvPr id="151" name="Shape 151"/>
          <p:cNvSpPr/>
          <p:nvPr/>
        </p:nvSpPr>
        <p:spPr>
          <a:xfrm>
            <a:off x="609600" y="5006591"/>
            <a:ext cx="3277500" cy="81079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rtl="1">
              <a:defRPr sz="5000" b="1" spc="150">
                <a:solidFill>
                  <a:schemeClr val="accent2"/>
                </a:solidFill>
                <a:latin typeface="Helvetica Neue"/>
                <a:ea typeface="Helvetica Neue"/>
                <a:cs typeface="Helvetica Neue"/>
                <a:sym typeface="Helvetica Neue"/>
              </a:defRPr>
            </a:lvl1pPr>
          </a:lstStyle>
          <a:p>
            <a:pPr defTabSz="410751" fontAlgn="auto" hangingPunct="0">
              <a:spcBef>
                <a:spcPts val="0"/>
              </a:spcBef>
              <a:spcAft>
                <a:spcPts val="0"/>
              </a:spcAft>
            </a:pPr>
            <a:r>
              <a:rPr lang="en-US" sz="4800" kern="0" spc="105" dirty="0">
                <a:solidFill>
                  <a:srgbClr val="1F8E79"/>
                </a:solidFill>
              </a:rPr>
              <a:t>Thank you</a:t>
            </a:r>
            <a:endParaRPr sz="4800" kern="0" spc="105" dirty="0">
              <a:solidFill>
                <a:srgbClr val="1F8E79"/>
              </a:solidFill>
            </a:endParaRPr>
          </a:p>
        </p:txBody>
      </p:sp>
      <p:pic>
        <p:nvPicPr>
          <p:cNvPr id="2" name="Picture 1">
            <a:extLst>
              <a:ext uri="{FF2B5EF4-FFF2-40B4-BE49-F238E27FC236}">
                <a16:creationId xmlns:a16="http://schemas.microsoft.com/office/drawing/2014/main" id="{F687FDA5-D9A5-E449-DF0A-B248B7F2EA2B}"/>
              </a:ext>
            </a:extLst>
          </p:cNvPr>
          <p:cNvPicPr>
            <a:picLocks noChangeAspect="1"/>
          </p:cNvPicPr>
          <p:nvPr/>
        </p:nvPicPr>
        <p:blipFill>
          <a:blip r:embed="rId4"/>
          <a:stretch>
            <a:fillRect/>
          </a:stretch>
        </p:blipFill>
        <p:spPr>
          <a:xfrm>
            <a:off x="6934200" y="4757652"/>
            <a:ext cx="2030974" cy="1526549"/>
          </a:xfrm>
          <a:prstGeom prst="rect">
            <a:avLst/>
          </a:prstGeom>
        </p:spPr>
      </p:pic>
      <p:sp>
        <p:nvSpPr>
          <p:cNvPr id="3" name="Slide Number Placeholder 4">
            <a:extLst>
              <a:ext uri="{FF2B5EF4-FFF2-40B4-BE49-F238E27FC236}">
                <a16:creationId xmlns:a16="http://schemas.microsoft.com/office/drawing/2014/main" id="{CD2BC3A5-BEBD-0001-9291-5C4A67EDD344}"/>
              </a:ext>
            </a:extLst>
          </p:cNvPr>
          <p:cNvSpPr txBox="1">
            <a:spLocks/>
          </p:cNvSpPr>
          <p:nvPr/>
        </p:nvSpPr>
        <p:spPr>
          <a:xfrm>
            <a:off x="6986650" y="6545326"/>
            <a:ext cx="21336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Calibri" pitchFamily="34" charset="0"/>
                <a:ea typeface="MS PGothic" pitchFamily="34" charset="-128"/>
                <a:cs typeface="Arial" pitchFamily="34" charset="0"/>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Arial" pitchFamily="34" charset="0"/>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Arial" pitchFamily="34" charset="0"/>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Arial" pitchFamily="34" charset="0"/>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Arial" pitchFamily="34" charset="0"/>
              </a:defRPr>
            </a:lvl5pPr>
            <a:lvl6pPr marL="2286000" algn="l" defTabSz="914400" rtl="0" eaLnBrk="1" latinLnBrk="0" hangingPunct="1">
              <a:defRPr kern="1200">
                <a:solidFill>
                  <a:schemeClr val="tx1"/>
                </a:solidFill>
                <a:latin typeface="Calibri" pitchFamily="34" charset="0"/>
                <a:ea typeface="MS PGothic" pitchFamily="34" charset="-128"/>
                <a:cs typeface="Arial" pitchFamily="34" charset="0"/>
              </a:defRPr>
            </a:lvl6pPr>
            <a:lvl7pPr marL="2743200" algn="l" defTabSz="914400" rtl="0" eaLnBrk="1" latinLnBrk="0" hangingPunct="1">
              <a:defRPr kern="1200">
                <a:solidFill>
                  <a:schemeClr val="tx1"/>
                </a:solidFill>
                <a:latin typeface="Calibri" pitchFamily="34" charset="0"/>
                <a:ea typeface="MS PGothic" pitchFamily="34" charset="-128"/>
                <a:cs typeface="Arial" pitchFamily="34" charset="0"/>
              </a:defRPr>
            </a:lvl7pPr>
            <a:lvl8pPr marL="3200400" algn="l" defTabSz="914400" rtl="0" eaLnBrk="1" latinLnBrk="0" hangingPunct="1">
              <a:defRPr kern="1200">
                <a:solidFill>
                  <a:schemeClr val="tx1"/>
                </a:solidFill>
                <a:latin typeface="Calibri" pitchFamily="34" charset="0"/>
                <a:ea typeface="MS PGothic" pitchFamily="34" charset="-128"/>
                <a:cs typeface="Arial" pitchFamily="34" charset="0"/>
              </a:defRPr>
            </a:lvl8pPr>
            <a:lvl9pPr marL="3657600" algn="l" defTabSz="914400" rtl="0" eaLnBrk="1" latinLnBrk="0" hangingPunct="1">
              <a:defRPr kern="1200">
                <a:solidFill>
                  <a:schemeClr val="tx1"/>
                </a:solidFill>
                <a:latin typeface="Calibri" pitchFamily="34" charset="0"/>
                <a:ea typeface="MS PGothic" pitchFamily="34" charset="-128"/>
                <a:cs typeface="Arial" pitchFamily="34" charset="0"/>
              </a:defRPr>
            </a:lvl9pPr>
          </a:lstStyle>
          <a:p>
            <a:pPr algn="r">
              <a:defRPr/>
            </a:pPr>
            <a:fld id="{C4485303-17DA-4DA1-A296-C5F42BCD22AC}" type="slidenum">
              <a:rPr lang="en-US" sz="1200" b="1" smtClean="0">
                <a:solidFill>
                  <a:prstClr val="black"/>
                </a:solidFill>
                <a:latin typeface="Arial" pitchFamily="34" charset="0"/>
              </a:rPr>
              <a:pPr algn="r">
                <a:defRPr/>
              </a:pPr>
              <a:t>23</a:t>
            </a:fld>
            <a:endParaRPr lang="en-US" sz="1200" b="1" dirty="0">
              <a:solidFill>
                <a:prstClr val="black"/>
              </a:solidFill>
              <a:latin typeface="Arial" pitchFamily="34" charset="0"/>
            </a:endParaRPr>
          </a:p>
        </p:txBody>
      </p:sp>
      <p:sp>
        <p:nvSpPr>
          <p:cNvPr id="4" name="Rectangle 7">
            <a:extLst>
              <a:ext uri="{FF2B5EF4-FFF2-40B4-BE49-F238E27FC236}">
                <a16:creationId xmlns:a16="http://schemas.microsoft.com/office/drawing/2014/main" id="{BE3AC578-E0E6-AD84-EB69-F11780DBE9F3}"/>
              </a:ext>
            </a:extLst>
          </p:cNvPr>
          <p:cNvSpPr>
            <a:spLocks noChangeArrowheads="1"/>
          </p:cNvSpPr>
          <p:nvPr/>
        </p:nvSpPr>
        <p:spPr bwMode="auto">
          <a:xfrm>
            <a:off x="-152400" y="6284438"/>
            <a:ext cx="7924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None/>
            </a:pPr>
            <a:r>
              <a:rPr lang="en-US" altLang="en-US" sz="2800" b="1" dirty="0">
                <a:solidFill>
                  <a:srgbClr val="0A075A"/>
                </a:solidFill>
                <a:effectLst>
                  <a:outerShdw blurRad="38100" dist="38100" dir="2700000" algn="tl">
                    <a:srgbClr val="000000">
                      <a:alpha val="43137"/>
                    </a:srgbClr>
                  </a:outerShdw>
                </a:effectLst>
                <a:latin typeface="Arial" pitchFamily="34" charset="0"/>
              </a:rPr>
              <a:t> youssef.belmabkhout@um6p.ma</a:t>
            </a:r>
            <a:endParaRPr lang="en-US" altLang="en-US" sz="2800" b="1" dirty="0">
              <a:solidFill>
                <a:srgbClr val="00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val="268883118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ODRAUX0-filtered.jpeg"/>
          <p:cNvPicPr>
            <a:picLocks noChangeAspect="1"/>
          </p:cNvPicPr>
          <p:nvPr/>
        </p:nvPicPr>
        <p:blipFill>
          <a:blip r:embed="rId3"/>
          <a:srcRect t="9737" b="9737"/>
          <a:stretch>
            <a:fillRect/>
          </a:stretch>
        </p:blipFill>
        <p:spPr>
          <a:xfrm>
            <a:off x="1" y="-34544"/>
            <a:ext cx="9139860" cy="6872726"/>
          </a:xfrm>
          <a:prstGeom prst="rect">
            <a:avLst/>
          </a:prstGeom>
          <a:ln w="12700">
            <a:miter lim="400000"/>
          </a:ln>
        </p:spPr>
      </p:pic>
      <p:sp>
        <p:nvSpPr>
          <p:cNvPr id="34" name="Shape 47"/>
          <p:cNvSpPr/>
          <p:nvPr/>
        </p:nvSpPr>
        <p:spPr>
          <a:xfrm>
            <a:off x="1" y="977206"/>
            <a:ext cx="9167052" cy="5891247"/>
          </a:xfrm>
          <a:prstGeom prst="rect">
            <a:avLst/>
          </a:prstGeom>
          <a:solidFill>
            <a:srgbClr val="FFFFFF">
              <a:alpha val="90369"/>
            </a:srgbClr>
          </a:solidFill>
          <a:ln w="12700">
            <a:miter lim="400000"/>
          </a:ln>
        </p:spPr>
        <p:txBody>
          <a:bodyPr lIns="50800" tIns="50800" rIns="50800" bIns="50800" anchor="ctr"/>
          <a:lstStyle/>
          <a:p>
            <a:pPr marL="0" marR="0" lvl="0" indent="0" algn="l" defTabSz="914400" rtl="0" eaLnBrk="1" fontAlgn="base" latinLnBrk="0" hangingPunct="1">
              <a:lnSpc>
                <a:spcPct val="100000"/>
              </a:lnSpc>
              <a:spcBef>
                <a:spcPct val="0"/>
              </a:spcBef>
              <a:spcAft>
                <a:spcPct val="0"/>
              </a:spcAft>
              <a:buClrTx/>
              <a:buSzTx/>
              <a:buFontTx/>
              <a:buNone/>
              <a:tabLst/>
              <a:defRPr sz="2400">
                <a:solidFill>
                  <a:srgbClr val="FFFFFF"/>
                </a:solidFill>
                <a:latin typeface="+mj-lt"/>
                <a:ea typeface="+mj-ea"/>
                <a:cs typeface="+mj-cs"/>
                <a:sym typeface="Helvetica Light"/>
              </a:defRPr>
            </a:pPr>
            <a:r>
              <a:rPr kumimoji="0" lang="en-US" sz="2400" b="1" i="0" u="none" strike="noStrike" kern="1200" cap="none" spc="0" normalizeH="0" baseline="0" noProof="0">
                <a:ln>
                  <a:noFill/>
                </a:ln>
                <a:solidFill>
                  <a:srgbClr val="FFFFFF"/>
                </a:solidFill>
                <a:effectLst/>
                <a:uLnTx/>
                <a:uFillTx/>
                <a:latin typeface="Helvetica Light"/>
                <a:ea typeface="MS PGothic" pitchFamily="34" charset="-128"/>
                <a:cs typeface="Arial" pitchFamily="34" charset="0"/>
                <a:sym typeface="Helvetica Light"/>
              </a:rPr>
              <a:t> </a:t>
            </a:r>
            <a:endParaRPr kumimoji="0" sz="2400" b="1" i="0" u="none" strike="noStrike" kern="1200" cap="none" spc="0" normalizeH="0" baseline="0" noProof="0" dirty="0">
              <a:ln>
                <a:noFill/>
              </a:ln>
              <a:solidFill>
                <a:srgbClr val="FFFFFF"/>
              </a:solidFill>
              <a:effectLst/>
              <a:uLnTx/>
              <a:uFillTx/>
              <a:latin typeface="Helvetica Light"/>
              <a:ea typeface="MS PGothic" pitchFamily="34" charset="-128"/>
              <a:cs typeface="Arial" pitchFamily="34" charset="0"/>
              <a:sym typeface="Helvetica Light"/>
            </a:endParaRPr>
          </a:p>
        </p:txBody>
      </p:sp>
      <p:sp>
        <p:nvSpPr>
          <p:cNvPr id="18" name="Slide Number Placeholder 4"/>
          <p:cNvSpPr>
            <a:spLocks noGrp="1"/>
          </p:cNvSpPr>
          <p:nvPr>
            <p:ph type="sldNum" sz="quarter" idx="12"/>
          </p:nvPr>
        </p:nvSpPr>
        <p:spPr>
          <a:xfrm>
            <a:off x="6986650" y="6545326"/>
            <a:ext cx="21336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485303-17DA-4DA1-A296-C5F42BCD22AC}" type="slidenum">
              <a:rPr kumimoji="0" lang="en-US" sz="1200" b="1" i="0" u="none" strike="noStrike" kern="1200" cap="none" spc="0" normalizeH="0" baseline="0" noProof="0" smtClean="0">
                <a:ln>
                  <a:noFill/>
                </a:ln>
                <a:solidFill>
                  <a:prstClr val="black"/>
                </a:solidFill>
                <a:effectLst/>
                <a:uLnTx/>
                <a:uFillTx/>
                <a:latin typeface="Arial" pitchFamily="34" charset="0"/>
                <a:ea typeface="MS PGothic"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1" i="0" u="none" strike="noStrike" kern="1200" cap="none" spc="0" normalizeH="0" baseline="0" noProof="0" dirty="0">
              <a:ln>
                <a:noFill/>
              </a:ln>
              <a:solidFill>
                <a:prstClr val="black"/>
              </a:solidFill>
              <a:effectLst/>
              <a:uLnTx/>
              <a:uFillTx/>
              <a:latin typeface="Arial" pitchFamily="34" charset="0"/>
              <a:ea typeface="MS PGothic" pitchFamily="34" charset="-128"/>
              <a:cs typeface="Arial" pitchFamily="34" charset="0"/>
            </a:endParaRPr>
          </a:p>
        </p:txBody>
      </p:sp>
      <p:graphicFrame>
        <p:nvGraphicFramePr>
          <p:cNvPr id="20" name="Diagram 19"/>
          <p:cNvGraphicFramePr/>
          <p:nvPr>
            <p:extLst>
              <p:ext uri="{D42A27DB-BD31-4B8C-83A1-F6EECF244321}">
                <p14:modId xmlns:p14="http://schemas.microsoft.com/office/powerpoint/2010/main" val="2832512232"/>
              </p:ext>
            </p:extLst>
          </p:nvPr>
        </p:nvGraphicFramePr>
        <p:xfrm>
          <a:off x="125419" y="1476577"/>
          <a:ext cx="5880006" cy="37074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1" name="Rectangle 8"/>
          <p:cNvSpPr>
            <a:spLocks noChangeArrowheads="1"/>
          </p:cNvSpPr>
          <p:nvPr/>
        </p:nvSpPr>
        <p:spPr bwMode="auto">
          <a:xfrm>
            <a:off x="4733187" y="2837361"/>
            <a:ext cx="4403725" cy="985838"/>
          </a:xfrm>
          <a:prstGeom prst="rect">
            <a:avLst/>
          </a:prstGeom>
          <a:noFill/>
          <a:ln w="9525">
            <a:noFill/>
            <a:miter lim="800000"/>
            <a:headEnd/>
            <a:tailEnd/>
          </a:ln>
        </p:spPr>
        <p:txBody>
          <a:bodyPr lIns="0" tIns="0" rIns="0" bIns="0"/>
          <a:lstStyle/>
          <a:p>
            <a:pPr marL="347663" marR="0" lvl="0" indent="-231775" algn="l" defTabSz="914400" rtl="0" eaLnBrk="1" fontAlgn="base" latinLnBrk="0" hangingPunct="1">
              <a:lnSpc>
                <a:spcPct val="110000"/>
              </a:lnSpc>
              <a:spcBef>
                <a:spcPct val="55000"/>
              </a:spcBef>
              <a:spcAft>
                <a:spcPct val="0"/>
              </a:spcAft>
              <a:buClrTx/>
              <a:buSzTx/>
              <a:buFont typeface="Arial"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pitchFamily="34" charset="0"/>
                <a:ea typeface="MS PGothic" pitchFamily="34" charset="-128"/>
                <a:cs typeface="Arial" pitchFamily="34" charset="0"/>
              </a:rPr>
              <a:t>Purification &amp; separation to produce commodities are energy intensive   </a:t>
            </a:r>
            <a:r>
              <a:rPr kumimoji="0" lang="en-US" sz="1600" b="1" i="0" u="none" strike="noStrike" kern="1200" cap="none" spc="0" normalizeH="0" baseline="0" noProof="0" dirty="0">
                <a:ln>
                  <a:noFill/>
                </a:ln>
                <a:solidFill>
                  <a:srgbClr val="FF0000"/>
                </a:solidFill>
                <a:effectLst/>
                <a:uLnTx/>
                <a:uFillTx/>
                <a:latin typeface="Arial" pitchFamily="34" charset="0"/>
                <a:ea typeface="MS PGothic" pitchFamily="34" charset="-128"/>
                <a:cs typeface="Arial" pitchFamily="34" charset="0"/>
              </a:rPr>
              <a:t>(~15% of 2011 global energy use)</a:t>
            </a:r>
          </a:p>
          <a:p>
            <a:pPr marL="342900" marR="0" lvl="0" indent="-342900" algn="l" defTabSz="914400" rtl="0" eaLnBrk="1" fontAlgn="base" latinLnBrk="0" hangingPunct="1">
              <a:lnSpc>
                <a:spcPct val="110000"/>
              </a:lnSpc>
              <a:spcBef>
                <a:spcPct val="55000"/>
              </a:spcBef>
              <a:spcAft>
                <a:spcPct val="0"/>
              </a:spcAft>
              <a:buClrTx/>
              <a:buSzTx/>
              <a:buFont typeface="Arial"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itchFamily="34" charset="0"/>
              <a:ea typeface="MS PGothic" pitchFamily="34" charset="-128"/>
              <a:cs typeface="Arial" pitchFamily="34" charset="0"/>
            </a:endParaRPr>
          </a:p>
        </p:txBody>
      </p:sp>
      <p:sp>
        <p:nvSpPr>
          <p:cNvPr id="22" name="Rectangle 7"/>
          <p:cNvSpPr>
            <a:spLocks noChangeArrowheads="1"/>
          </p:cNvSpPr>
          <p:nvPr/>
        </p:nvSpPr>
        <p:spPr bwMode="auto">
          <a:xfrm>
            <a:off x="5869837" y="4024811"/>
            <a:ext cx="3043238" cy="2400300"/>
          </a:xfrm>
          <a:prstGeom prst="rect">
            <a:avLst/>
          </a:prstGeom>
          <a:noFill/>
          <a:ln w="9525">
            <a:noFill/>
            <a:miter lim="800000"/>
            <a:headEnd/>
            <a:tailEnd/>
          </a:ln>
        </p:spPr>
        <p:txBody>
          <a:bodyPr lIns="0" tIns="0" rIns="0" bIns="0"/>
          <a:lstStyle/>
          <a:p>
            <a:pPr marL="290513" marR="0" lvl="0" indent="-290513" algn="l" defTabSz="914400" rtl="0" eaLnBrk="1" fontAlgn="base" latinLnBrk="0" hangingPunct="1">
              <a:lnSpc>
                <a:spcPct val="100000"/>
              </a:lnSpc>
              <a:spcBef>
                <a:spcPct val="55000"/>
              </a:spcBef>
              <a:spcAft>
                <a:spcPct val="0"/>
              </a:spcAft>
              <a:buClrTx/>
              <a:buSzTx/>
              <a:buFont typeface="Arial"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pitchFamily="34" charset="0"/>
                <a:ea typeface="MS PGothic" pitchFamily="34" charset="-128"/>
                <a:cs typeface="Arial" pitchFamily="34" charset="0"/>
              </a:rPr>
              <a:t>Global demands for commodities (water, fuel, chemicals) will </a:t>
            </a:r>
            <a:r>
              <a:rPr kumimoji="0" lang="en-US" sz="1600" b="1" i="0" u="none" strike="noStrike" kern="1200" cap="none" spc="0" normalizeH="0" baseline="0" noProof="0" dirty="0">
                <a:ln>
                  <a:noFill/>
                </a:ln>
                <a:solidFill>
                  <a:srgbClr val="FF0000"/>
                </a:solidFill>
                <a:effectLst/>
                <a:uLnTx/>
                <a:uFillTx/>
                <a:latin typeface="Arial" pitchFamily="34" charset="0"/>
                <a:ea typeface="MS PGothic" pitchFamily="34" charset="-128"/>
                <a:cs typeface="Arial" pitchFamily="34" charset="0"/>
              </a:rPr>
              <a:t>grow ~3X by 2050</a:t>
            </a:r>
            <a:r>
              <a:rPr kumimoji="0" lang="en-US" sz="1600" b="1" i="0" u="none" strike="noStrike" kern="1200" cap="none" spc="0" normalizeH="0" baseline="0" noProof="0" dirty="0">
                <a:ln>
                  <a:noFill/>
                </a:ln>
                <a:solidFill>
                  <a:prstClr val="black"/>
                </a:solidFill>
                <a:effectLst/>
                <a:uLnTx/>
                <a:uFillTx/>
                <a:latin typeface="Arial" pitchFamily="34" charset="0"/>
                <a:ea typeface="MS PGothic" pitchFamily="34" charset="-128"/>
                <a:cs typeface="Arial" pitchFamily="34" charset="0"/>
              </a:rPr>
              <a:t>, so “</a:t>
            </a:r>
            <a:r>
              <a:rPr kumimoji="0" lang="en-US" sz="1600" b="1" i="1" u="none" strike="noStrike" kern="1200" cap="none" spc="0" normalizeH="0" baseline="0" noProof="0" dirty="0">
                <a:ln>
                  <a:noFill/>
                </a:ln>
                <a:solidFill>
                  <a:prstClr val="black"/>
                </a:solidFill>
                <a:effectLst/>
                <a:uLnTx/>
                <a:uFillTx/>
                <a:latin typeface="Arial" pitchFamily="34" charset="0"/>
                <a:ea typeface="MS PGothic" pitchFamily="34" charset="-128"/>
                <a:cs typeface="Arial" pitchFamily="34" charset="0"/>
              </a:rPr>
              <a:t>business as usual” </a:t>
            </a:r>
            <a:r>
              <a:rPr kumimoji="0" lang="en-US" sz="1600" b="1" i="0" u="none" strike="noStrike" kern="1200" cap="none" spc="0" normalizeH="0" baseline="0" noProof="0" dirty="0">
                <a:ln>
                  <a:noFill/>
                </a:ln>
                <a:solidFill>
                  <a:prstClr val="black"/>
                </a:solidFill>
                <a:effectLst/>
                <a:uLnTx/>
                <a:uFillTx/>
                <a:latin typeface="Arial" pitchFamily="34" charset="0"/>
                <a:ea typeface="MS PGothic" pitchFamily="34" charset="-128"/>
                <a:cs typeface="Arial" pitchFamily="34" charset="0"/>
              </a:rPr>
              <a:t>would require an equivalent to </a:t>
            </a:r>
            <a:r>
              <a:rPr kumimoji="0" lang="en-US" sz="1600" b="1" i="0" u="none" strike="noStrike" kern="1200" cap="none" spc="0" normalizeH="0" baseline="0" noProof="0" dirty="0">
                <a:ln>
                  <a:noFill/>
                </a:ln>
                <a:solidFill>
                  <a:srgbClr val="FF0000"/>
                </a:solidFill>
                <a:effectLst/>
                <a:uLnTx/>
                <a:uFillTx/>
                <a:latin typeface="Arial" pitchFamily="34" charset="0"/>
                <a:ea typeface="MS PGothic" pitchFamily="34" charset="-128"/>
                <a:cs typeface="Arial" pitchFamily="34" charset="0"/>
              </a:rPr>
              <a:t>45% of total 2011 energy usage  for separations alone in 2050</a:t>
            </a:r>
            <a:endParaRPr kumimoji="0" lang="en-US" sz="2400" b="0" i="0" u="none" strike="noStrike" kern="1200" cap="none" spc="0" normalizeH="0" baseline="0" noProof="0" dirty="0">
              <a:ln>
                <a:noFill/>
              </a:ln>
              <a:solidFill>
                <a:prstClr val="black"/>
              </a:solidFill>
              <a:effectLst/>
              <a:uLnTx/>
              <a:uFillTx/>
              <a:latin typeface="Arial" pitchFamily="34" charset="0"/>
              <a:ea typeface="MS PGothic" pitchFamily="34" charset="-128"/>
              <a:cs typeface="Arial" pitchFamily="34" charset="0"/>
            </a:endParaRPr>
          </a:p>
          <a:p>
            <a:pPr marL="165100" marR="0" lvl="0" indent="-165100" algn="l" defTabSz="914400" rtl="0" eaLnBrk="1" fontAlgn="base" latinLnBrk="0" hangingPunct="1">
              <a:lnSpc>
                <a:spcPct val="100000"/>
              </a:lnSpc>
              <a:spcBef>
                <a:spcPct val="5500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itchFamily="34" charset="0"/>
              <a:ea typeface="MS PGothic" pitchFamily="34" charset="-128"/>
              <a:cs typeface="Arial" pitchFamily="34" charset="0"/>
            </a:endParaRPr>
          </a:p>
        </p:txBody>
      </p:sp>
      <p:sp>
        <p:nvSpPr>
          <p:cNvPr id="11" name="Rectangle 10"/>
          <p:cNvSpPr/>
          <p:nvPr/>
        </p:nvSpPr>
        <p:spPr>
          <a:xfrm>
            <a:off x="-517743" y="144668"/>
            <a:ext cx="8510650"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bg1"/>
                </a:solidFill>
                <a:effectLst>
                  <a:outerShdw blurRad="38100" dist="38100" dir="2700000" algn="tl">
                    <a:srgbClr val="C0C0C0"/>
                  </a:outerShdw>
                </a:effectLst>
                <a:uLnTx/>
                <a:uFillTx/>
                <a:latin typeface="Arial" pitchFamily="34" charset="0"/>
                <a:ea typeface="MS PGothic" pitchFamily="34" charset="-128"/>
                <a:cs typeface="Arial" pitchFamily="34" charset="0"/>
              </a:rPr>
              <a:t>Energy</a:t>
            </a:r>
            <a:r>
              <a:rPr lang="en-US" sz="2800" b="1" dirty="0">
                <a:solidFill>
                  <a:schemeClr val="bg1"/>
                </a:solidFill>
                <a:effectLst>
                  <a:outerShdw blurRad="38100" dist="38100" dir="2700000" algn="tl">
                    <a:srgbClr val="C0C0C0"/>
                  </a:outerShdw>
                </a:effectLst>
                <a:latin typeface="Arial" pitchFamily="34" charset="0"/>
              </a:rPr>
              <a:t> in purification/separation industry</a:t>
            </a:r>
            <a:r>
              <a:rPr kumimoji="0" lang="en-US" sz="2800" b="1" i="0" u="none" strike="noStrike" kern="1200" cap="none" spc="0" normalizeH="0" baseline="0" noProof="0" dirty="0">
                <a:ln>
                  <a:noFill/>
                </a:ln>
                <a:solidFill>
                  <a:schemeClr val="bg1"/>
                </a:solidFill>
                <a:effectLst>
                  <a:outerShdw blurRad="38100" dist="38100" dir="2700000" algn="tl">
                    <a:srgbClr val="C0C0C0"/>
                  </a:outerShdw>
                </a:effectLst>
                <a:uLnTx/>
                <a:uFillTx/>
                <a:latin typeface="Arial" pitchFamily="34" charset="0"/>
                <a:ea typeface="MS PGothic" pitchFamily="34" charset="-128"/>
                <a:cs typeface="Arial" pitchFamily="34" charset="0"/>
              </a:rPr>
              <a:t> </a:t>
            </a:r>
          </a:p>
        </p:txBody>
      </p:sp>
      <p:pic>
        <p:nvPicPr>
          <p:cNvPr id="2" name="globe.png">
            <a:extLst>
              <a:ext uri="{FF2B5EF4-FFF2-40B4-BE49-F238E27FC236}">
                <a16:creationId xmlns:a16="http://schemas.microsoft.com/office/drawing/2014/main" id="{379FFF72-DD9A-983C-FC6D-DEC86C10B46A}"/>
              </a:ext>
            </a:extLst>
          </p:cNvPr>
          <p:cNvPicPr>
            <a:picLocks noChangeAspect="1"/>
          </p:cNvPicPr>
          <p:nvPr/>
        </p:nvPicPr>
        <p:blipFill>
          <a:blip r:embed="rId9">
            <a:alphaModFix amt="68453"/>
          </a:blip>
          <a:srcRect b="57159"/>
          <a:stretch>
            <a:fillRect/>
          </a:stretch>
        </p:blipFill>
        <p:spPr>
          <a:xfrm>
            <a:off x="6930385" y="149357"/>
            <a:ext cx="2125043" cy="795577"/>
          </a:xfrm>
          <a:prstGeom prst="rect">
            <a:avLst/>
          </a:prstGeom>
          <a:ln w="12700">
            <a:miter lim="400000"/>
          </a:ln>
        </p:spPr>
      </p:pic>
    </p:spTree>
    <p:extLst>
      <p:ext uri="{BB962C8B-B14F-4D97-AF65-F5344CB8AC3E}">
        <p14:creationId xmlns:p14="http://schemas.microsoft.com/office/powerpoint/2010/main" val="2207101874"/>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ODRAUX0-filtered.jpeg"/>
          <p:cNvPicPr>
            <a:picLocks noChangeAspect="1"/>
          </p:cNvPicPr>
          <p:nvPr/>
        </p:nvPicPr>
        <p:blipFill>
          <a:blip r:embed="rId3"/>
          <a:srcRect t="9737" b="9737"/>
          <a:stretch>
            <a:fillRect/>
          </a:stretch>
        </p:blipFill>
        <p:spPr>
          <a:xfrm>
            <a:off x="1" y="-34544"/>
            <a:ext cx="9139860" cy="6872726"/>
          </a:xfrm>
          <a:prstGeom prst="rect">
            <a:avLst/>
          </a:prstGeom>
          <a:ln w="12700">
            <a:miter lim="400000"/>
          </a:ln>
        </p:spPr>
      </p:pic>
      <p:sp>
        <p:nvSpPr>
          <p:cNvPr id="34" name="Shape 47"/>
          <p:cNvSpPr/>
          <p:nvPr/>
        </p:nvSpPr>
        <p:spPr>
          <a:xfrm>
            <a:off x="-29436" y="924349"/>
            <a:ext cx="9169297" cy="5903200"/>
          </a:xfrm>
          <a:prstGeom prst="rect">
            <a:avLst/>
          </a:prstGeom>
          <a:solidFill>
            <a:srgbClr val="FFFFFF">
              <a:alpha val="90369"/>
            </a:srgbClr>
          </a:solidFill>
          <a:ln w="12700">
            <a:miter lim="400000"/>
          </a:ln>
        </p:spPr>
        <p:txBody>
          <a:bodyPr lIns="50800" tIns="50800" rIns="50800" bIns="50800" anchor="ctr"/>
          <a:lstStyle/>
          <a:p>
            <a:pPr marL="0" marR="0" lvl="0" indent="0" algn="l" defTabSz="914400" rtl="0" eaLnBrk="1" fontAlgn="base" latinLnBrk="0" hangingPunct="1">
              <a:lnSpc>
                <a:spcPct val="100000"/>
              </a:lnSpc>
              <a:spcBef>
                <a:spcPct val="0"/>
              </a:spcBef>
              <a:spcAft>
                <a:spcPct val="0"/>
              </a:spcAft>
              <a:buClrTx/>
              <a:buSzTx/>
              <a:buFontTx/>
              <a:buNone/>
              <a:tabLst/>
              <a:defRPr sz="2400">
                <a:solidFill>
                  <a:srgbClr val="FFFFFF"/>
                </a:solidFill>
                <a:latin typeface="+mj-lt"/>
                <a:ea typeface="+mj-ea"/>
                <a:cs typeface="+mj-cs"/>
                <a:sym typeface="Helvetica Light"/>
              </a:defRPr>
            </a:pPr>
            <a:endParaRPr kumimoji="0" sz="2400" b="0" i="0" u="none" strike="noStrike" kern="1200" cap="none" spc="0" normalizeH="0" baseline="0" noProof="0" dirty="0">
              <a:ln>
                <a:noFill/>
              </a:ln>
              <a:solidFill>
                <a:srgbClr val="FFFFFF"/>
              </a:solidFill>
              <a:effectLst/>
              <a:uLnTx/>
              <a:uFillTx/>
              <a:latin typeface="Helvetica Light"/>
              <a:ea typeface="MS PGothic" pitchFamily="34" charset="-128"/>
              <a:cs typeface="Arial" pitchFamily="34" charset="0"/>
              <a:sym typeface="Helvetica Light"/>
            </a:endParaRPr>
          </a:p>
        </p:txBody>
      </p:sp>
      <p:sp>
        <p:nvSpPr>
          <p:cNvPr id="18" name="Slide Number Placeholder 4"/>
          <p:cNvSpPr>
            <a:spLocks noGrp="1"/>
          </p:cNvSpPr>
          <p:nvPr>
            <p:ph type="sldNum" sz="quarter" idx="12"/>
          </p:nvPr>
        </p:nvSpPr>
        <p:spPr>
          <a:xfrm>
            <a:off x="6900670" y="6187071"/>
            <a:ext cx="21336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485303-17DA-4DA1-A296-C5F42BCD22AC}" type="slidenum">
              <a:rPr kumimoji="0" lang="en-US" sz="1200" b="1" i="0" u="none" strike="noStrike" kern="1200" cap="none" spc="0" normalizeH="0" baseline="0" noProof="0" smtClean="0">
                <a:ln>
                  <a:noFill/>
                </a:ln>
                <a:solidFill>
                  <a:prstClr val="black"/>
                </a:solidFill>
                <a:effectLst/>
                <a:uLnTx/>
                <a:uFillTx/>
                <a:latin typeface="Arial" pitchFamily="34" charset="0"/>
                <a:ea typeface="MS PGothic" pitchFamily="34" charset="-128"/>
                <a:cs typeface="Arial" pitchFamily="34" charset="0"/>
                <a:sym typeface="Helvetica Light"/>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1" i="0" u="none" strike="noStrike" kern="1200" cap="none" spc="0" normalizeH="0" baseline="0" noProof="0" dirty="0">
              <a:ln>
                <a:noFill/>
              </a:ln>
              <a:solidFill>
                <a:prstClr val="black"/>
              </a:solidFill>
              <a:effectLst/>
              <a:uLnTx/>
              <a:uFillTx/>
              <a:latin typeface="Arial" pitchFamily="34" charset="0"/>
              <a:ea typeface="MS PGothic" pitchFamily="34" charset="-128"/>
              <a:cs typeface="Arial" pitchFamily="34" charset="0"/>
              <a:sym typeface="Helvetica Light"/>
            </a:endParaRPr>
          </a:p>
        </p:txBody>
      </p:sp>
      <p:sp>
        <p:nvSpPr>
          <p:cNvPr id="2" name="TextBox 1"/>
          <p:cNvSpPr txBox="1"/>
          <p:nvPr/>
        </p:nvSpPr>
        <p:spPr>
          <a:xfrm>
            <a:off x="-29436" y="1029992"/>
            <a:ext cx="9015866" cy="83099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itchFamily="34" charset="0"/>
              </a:rPr>
              <a:t>1- Renewable Energies </a:t>
            </a:r>
            <a:r>
              <a:rPr kumimoji="0" lang="en-US" sz="2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itchFamily="34" charset="0"/>
              </a:rPr>
              <a:t>(solar, wind, geothermal, </a:t>
            </a:r>
            <a:r>
              <a:rPr kumimoji="0" lang="en-US" sz="2000" b="1"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itchFamily="34" charset="0"/>
              </a:rPr>
              <a:t>etc</a:t>
            </a:r>
            <a:r>
              <a:rPr kumimoji="0" lang="en-US" sz="2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itchFamily="34" charset="0"/>
              </a:rPr>
              <a:t>, “nuclear”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itchFamily="34" charset="0"/>
              </a:rPr>
              <a:t>and “hydropower” ?)</a:t>
            </a:r>
          </a:p>
        </p:txBody>
      </p:sp>
      <p:pic>
        <p:nvPicPr>
          <p:cNvPr id="32" name="globe.png"/>
          <p:cNvPicPr>
            <a:picLocks noChangeAspect="1"/>
          </p:cNvPicPr>
          <p:nvPr/>
        </p:nvPicPr>
        <p:blipFill>
          <a:blip r:embed="rId4">
            <a:alphaModFix amt="68453"/>
          </a:blip>
          <a:srcRect b="57159"/>
          <a:stretch>
            <a:fillRect/>
          </a:stretch>
        </p:blipFill>
        <p:spPr>
          <a:xfrm>
            <a:off x="6781800" y="59713"/>
            <a:ext cx="2109150" cy="792964"/>
          </a:xfrm>
          <a:prstGeom prst="rect">
            <a:avLst/>
          </a:prstGeom>
          <a:ln w="12700">
            <a:miter lim="400000"/>
          </a:ln>
        </p:spPr>
      </p:pic>
      <p:sp>
        <p:nvSpPr>
          <p:cNvPr id="15" name="Rectangle 14"/>
          <p:cNvSpPr/>
          <p:nvPr/>
        </p:nvSpPr>
        <p:spPr>
          <a:xfrm>
            <a:off x="-1174600" y="171626"/>
            <a:ext cx="9272650"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itchFamily="34" charset="0"/>
                <a:ea typeface="MS PGothic" pitchFamily="34" charset="-128"/>
                <a:cs typeface="Arial" pitchFamily="34" charset="0"/>
              </a:rPr>
              <a:t>	</a:t>
            </a:r>
            <a:r>
              <a:rPr kumimoji="0" lang="en-GB" sz="2800" b="1" i="0" u="none" strike="noStrike" kern="1200" cap="none" spc="0" normalizeH="0" baseline="0" noProof="0" dirty="0">
                <a:ln>
                  <a:noFill/>
                </a:ln>
                <a:solidFill>
                  <a:srgbClr val="FFFFFF"/>
                </a:solidFill>
                <a:effectLst>
                  <a:outerShdw blurRad="38100" dist="38100" dir="2700000" algn="tl">
                    <a:srgbClr val="C0C0C0"/>
                  </a:outerShdw>
                </a:effectLst>
                <a:uLnTx/>
                <a:uFillTx/>
                <a:latin typeface="Arial" pitchFamily="34" charset="0"/>
                <a:ea typeface="MS PGothic" pitchFamily="34" charset="-128"/>
                <a:cs typeface="Arial" pitchFamily="34" charset="0"/>
              </a:rPr>
              <a:t>Pathways for </a:t>
            </a:r>
            <a:r>
              <a:rPr kumimoji="0" 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pitchFamily="34" charset="0"/>
                <a:ea typeface="MS PGothic" pitchFamily="34" charset="-128"/>
                <a:cs typeface="Arial" pitchFamily="34" charset="0"/>
              </a:rPr>
              <a:t>sustainability</a:t>
            </a:r>
            <a:endParaRPr kumimoji="0" lang="en-US" sz="2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itchFamily="34" charset="0"/>
              <a:ea typeface="MS PGothic" pitchFamily="34" charset="-128"/>
              <a:cs typeface="Arial" pitchFamily="34" charset="0"/>
            </a:endParaRPr>
          </a:p>
        </p:txBody>
      </p:sp>
      <p:sp>
        <p:nvSpPr>
          <p:cNvPr id="14" name="TextBox 13"/>
          <p:cNvSpPr txBox="1"/>
          <p:nvPr/>
        </p:nvSpPr>
        <p:spPr>
          <a:xfrm>
            <a:off x="105019" y="3950456"/>
            <a:ext cx="6896440"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itchFamily="34" charset="0"/>
              </a:rPr>
              <a:t>4- Cleaner Fuels </a:t>
            </a:r>
            <a:r>
              <a:rPr kumimoji="0" lang="en-US" sz="2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itchFamily="34" charset="0"/>
              </a:rPr>
              <a:t>(methane (CH</a:t>
            </a:r>
            <a:r>
              <a:rPr kumimoji="0" lang="en-US" sz="2000" b="1" i="0" u="none" strike="noStrike" kern="1200" cap="none" spc="0" normalizeH="0" baseline="-25000" noProof="0" dirty="0">
                <a:ln>
                  <a:noFill/>
                </a:ln>
                <a:solidFill>
                  <a:srgbClr val="0000CC"/>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itchFamily="34" charset="0"/>
              </a:rPr>
              <a:t>4</a:t>
            </a:r>
            <a:r>
              <a:rPr kumimoji="0" lang="en-US" sz="2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itchFamily="34" charset="0"/>
              </a:rPr>
              <a:t>), hydrogen (H</a:t>
            </a:r>
            <a:r>
              <a:rPr kumimoji="0" lang="en-US" sz="2000" b="1" i="0" u="none" strike="noStrike" kern="1200" cap="none" spc="0" normalizeH="0" baseline="-25000" noProof="0" dirty="0">
                <a:ln>
                  <a:noFill/>
                </a:ln>
                <a:solidFill>
                  <a:srgbClr val="0000CC"/>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itchFamily="34" charset="0"/>
              </a:rPr>
              <a:t>2</a:t>
            </a:r>
            <a:r>
              <a:rPr kumimoji="0" lang="en-US" sz="2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itchFamily="34" charset="0"/>
              </a:rPr>
              <a:t>)) </a:t>
            </a:r>
          </a:p>
        </p:txBody>
      </p:sp>
      <p:sp>
        <p:nvSpPr>
          <p:cNvPr id="39" name="TextBox 38"/>
          <p:cNvSpPr txBox="1"/>
          <p:nvPr/>
        </p:nvSpPr>
        <p:spPr>
          <a:xfrm>
            <a:off x="62976" y="4892594"/>
            <a:ext cx="9134424"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itchFamily="34" charset="0"/>
              </a:rPr>
              <a:t>5- Energy saving </a:t>
            </a:r>
            <a:r>
              <a:rPr kumimoji="0" lang="en-US" sz="2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itchFamily="34" charset="0"/>
              </a:rPr>
              <a:t>(Industry, residential and transportation sectors) </a:t>
            </a:r>
          </a:p>
        </p:txBody>
      </p:sp>
      <p:sp>
        <p:nvSpPr>
          <p:cNvPr id="17" name="TextBox 16"/>
          <p:cNvSpPr txBox="1"/>
          <p:nvPr/>
        </p:nvSpPr>
        <p:spPr>
          <a:xfrm>
            <a:off x="4932" y="2868789"/>
            <a:ext cx="9443868"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itchFamily="34" charset="0"/>
              </a:rPr>
              <a:t>3- Reduce/recycle waste and emissions </a:t>
            </a:r>
            <a:r>
              <a:rPr kumimoji="0" lang="en-US" sz="2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itchFamily="34" charset="0"/>
              </a:rPr>
              <a:t>(Flaring, toxic gases)</a:t>
            </a:r>
          </a:p>
        </p:txBody>
      </p:sp>
      <p:sp>
        <p:nvSpPr>
          <p:cNvPr id="19" name="TextBox 18"/>
          <p:cNvSpPr txBox="1"/>
          <p:nvPr/>
        </p:nvSpPr>
        <p:spPr>
          <a:xfrm>
            <a:off x="26099" y="1966047"/>
            <a:ext cx="7789312"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800" b="1" dirty="0">
                <a:solidFill>
                  <a:prstClr val="black"/>
                </a:solidFill>
                <a:effectLst>
                  <a:outerShdw blurRad="38100" dist="38100" dir="2700000" algn="tl">
                    <a:srgbClr val="000000">
                      <a:alpha val="43137"/>
                    </a:srgbClr>
                  </a:outerShdw>
                </a:effectLst>
                <a:latin typeface="Arial" panose="020B0604020202020204" pitchFamily="34" charset="0"/>
              </a:rPr>
              <a:t>2</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itchFamily="34" charset="0"/>
              </a:rPr>
              <a:t>- Carbon management </a:t>
            </a:r>
            <a:r>
              <a:rPr kumimoji="0" lang="en-US" sz="2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itchFamily="34" charset="0"/>
              </a:rPr>
              <a:t>(CO</a:t>
            </a:r>
            <a:r>
              <a:rPr kumimoji="0" lang="en-US" sz="2000" b="1" i="0" u="none" strike="noStrike" kern="1200" cap="none" spc="0" normalizeH="0" baseline="-25000" noProof="0" dirty="0">
                <a:ln>
                  <a:noFill/>
                </a:ln>
                <a:solidFill>
                  <a:srgbClr val="0000CC"/>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itchFamily="34" charset="0"/>
              </a:rPr>
              <a:t>2</a:t>
            </a:r>
            <a:r>
              <a:rPr kumimoji="0" lang="en-US" sz="2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itchFamily="34" charset="0"/>
              </a:rPr>
              <a:t> capture and utilization) </a:t>
            </a:r>
          </a:p>
        </p:txBody>
      </p:sp>
      <p:sp>
        <p:nvSpPr>
          <p:cNvPr id="3" name="Rectangle 2"/>
          <p:cNvSpPr/>
          <p:nvPr/>
        </p:nvSpPr>
        <p:spPr>
          <a:xfrm>
            <a:off x="62976" y="1925632"/>
            <a:ext cx="8976005" cy="3782589"/>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Helvetica"/>
            </a:endParaRPr>
          </a:p>
        </p:txBody>
      </p:sp>
      <p:sp>
        <p:nvSpPr>
          <p:cNvPr id="4" name="TextBox 3">
            <a:extLst>
              <a:ext uri="{FF2B5EF4-FFF2-40B4-BE49-F238E27FC236}">
                <a16:creationId xmlns:a16="http://schemas.microsoft.com/office/drawing/2014/main" id="{9E2CD036-971B-2DAF-118A-513596A8FCC4}"/>
              </a:ext>
            </a:extLst>
          </p:cNvPr>
          <p:cNvSpPr txBox="1"/>
          <p:nvPr/>
        </p:nvSpPr>
        <p:spPr>
          <a:xfrm>
            <a:off x="105019" y="5983574"/>
            <a:ext cx="4553426"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FF00"/>
                </a:highlight>
                <a:uLnTx/>
                <a:uFillTx/>
                <a:latin typeface="Arial" panose="020B0604020202020204" pitchFamily="34" charset="0"/>
                <a:ea typeface="MS PGothic" pitchFamily="34" charset="-128"/>
                <a:cs typeface="Arial" pitchFamily="34" charset="0"/>
              </a:rPr>
              <a:t>6- Technology maturation</a:t>
            </a:r>
            <a:endParaRPr kumimoji="0" lang="en-US" sz="2000" b="1" i="0" u="none" strike="noStrike" kern="1200" cap="none" spc="0" normalizeH="0" baseline="0" noProof="0" dirty="0">
              <a:ln>
                <a:noFill/>
              </a:ln>
              <a:solidFill>
                <a:srgbClr val="0000CC"/>
              </a:solidFill>
              <a:effectLst>
                <a:outerShdw blurRad="38100" dist="38100" dir="2700000" algn="tl">
                  <a:srgbClr val="000000">
                    <a:alpha val="43137"/>
                  </a:srgbClr>
                </a:outerShdw>
              </a:effectLst>
              <a:highlight>
                <a:srgbClr val="FFFF00"/>
              </a:highlight>
              <a:uLnTx/>
              <a:uFillTx/>
              <a:latin typeface="Arial" panose="020B0604020202020204" pitchFamily="34" charset="0"/>
              <a:ea typeface="MS PGothic" pitchFamily="34" charset="-128"/>
              <a:cs typeface="Arial" pitchFamily="34" charset="0"/>
            </a:endParaRPr>
          </a:p>
        </p:txBody>
      </p:sp>
    </p:spTree>
    <p:extLst>
      <p:ext uri="{BB962C8B-B14F-4D97-AF65-F5344CB8AC3E}">
        <p14:creationId xmlns:p14="http://schemas.microsoft.com/office/powerpoint/2010/main" val="8478960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ODRAUX0-filtered.jpeg"/>
          <p:cNvPicPr>
            <a:picLocks noChangeAspect="1"/>
          </p:cNvPicPr>
          <p:nvPr/>
        </p:nvPicPr>
        <p:blipFill>
          <a:blip r:embed="rId3"/>
          <a:srcRect t="9737" b="9737"/>
          <a:stretch>
            <a:fillRect/>
          </a:stretch>
        </p:blipFill>
        <p:spPr>
          <a:xfrm>
            <a:off x="-1040" y="-4732"/>
            <a:ext cx="9146080" cy="6867466"/>
          </a:xfrm>
          <a:prstGeom prst="rect">
            <a:avLst/>
          </a:prstGeom>
          <a:ln w="12700">
            <a:miter lim="400000"/>
          </a:ln>
        </p:spPr>
      </p:pic>
      <p:sp>
        <p:nvSpPr>
          <p:cNvPr id="47" name="Shape 47"/>
          <p:cNvSpPr/>
          <p:nvPr/>
        </p:nvSpPr>
        <p:spPr>
          <a:xfrm>
            <a:off x="-27409" y="954157"/>
            <a:ext cx="9147240" cy="5912399"/>
          </a:xfrm>
          <a:prstGeom prst="rect">
            <a:avLst/>
          </a:prstGeom>
          <a:solidFill>
            <a:srgbClr val="FFFFFF">
              <a:alpha val="90369"/>
            </a:srgbClr>
          </a:solidFill>
          <a:ln w="12700">
            <a:miter lim="400000"/>
          </a:ln>
        </p:spPr>
        <p:txBody>
          <a:bodyPr lIns="35719" tIns="35719" rIns="35719" bIns="35719" anchor="ctr"/>
          <a:lstStyle/>
          <a:p>
            <a:pPr marL="0" marR="0" lvl="0" indent="0" algn="ctr" defTabSz="410751" rtl="0" eaLnBrk="1" fontAlgn="auto" latinLnBrk="0" hangingPunct="0">
              <a:lnSpc>
                <a:spcPct val="100000"/>
              </a:lnSpc>
              <a:spcBef>
                <a:spcPts val="0"/>
              </a:spcBef>
              <a:spcAft>
                <a:spcPts val="0"/>
              </a:spcAft>
              <a:buClrTx/>
              <a:buSzTx/>
              <a:buFontTx/>
              <a:buNone/>
              <a:tabLst/>
              <a:defRPr sz="2400">
                <a:solidFill>
                  <a:srgbClr val="FFFFFF"/>
                </a:solidFill>
                <a:latin typeface="+mj-lt"/>
                <a:ea typeface="+mj-ea"/>
                <a:cs typeface="+mj-cs"/>
                <a:sym typeface="Helvetica Light"/>
              </a:defRPr>
            </a:pPr>
            <a:endParaRPr kumimoji="0" sz="1687" b="0" i="0" u="none" strike="noStrike" kern="0" cap="none" spc="0" normalizeH="0" baseline="0" noProof="0" dirty="0">
              <a:ln>
                <a:noFill/>
              </a:ln>
              <a:effectLst/>
              <a:uLnTx/>
              <a:uFillTx/>
              <a:latin typeface="Helvetica Light"/>
              <a:ea typeface="+mj-ea"/>
              <a:cs typeface="+mj-cs"/>
              <a:sym typeface="Helvetica Light"/>
            </a:endParaRPr>
          </a:p>
        </p:txBody>
      </p:sp>
      <p:pic>
        <p:nvPicPr>
          <p:cNvPr id="52" name="globe.png"/>
          <p:cNvPicPr>
            <a:picLocks noChangeAspect="1"/>
          </p:cNvPicPr>
          <p:nvPr/>
        </p:nvPicPr>
        <p:blipFill>
          <a:blip r:embed="rId4">
            <a:alphaModFix amt="68453"/>
          </a:blip>
          <a:srcRect b="57159"/>
          <a:stretch>
            <a:fillRect/>
          </a:stretch>
        </p:blipFill>
        <p:spPr>
          <a:xfrm>
            <a:off x="6778156" y="52330"/>
            <a:ext cx="2125043" cy="795577"/>
          </a:xfrm>
          <a:prstGeom prst="rect">
            <a:avLst/>
          </a:prstGeom>
          <a:ln w="12700">
            <a:miter lim="400000"/>
          </a:ln>
        </p:spPr>
      </p:pic>
      <p:sp>
        <p:nvSpPr>
          <p:cNvPr id="11" name="Shape 49"/>
          <p:cNvSpPr/>
          <p:nvPr/>
        </p:nvSpPr>
        <p:spPr>
          <a:xfrm>
            <a:off x="-294891" y="208884"/>
            <a:ext cx="8372091" cy="375167"/>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rtl="1">
              <a:defRPr sz="5000" b="1" cap="all" spc="150">
                <a:solidFill>
                  <a:schemeClr val="accent2"/>
                </a:solidFill>
                <a:latin typeface="+mn-lt"/>
                <a:ea typeface="+mn-ea"/>
                <a:cs typeface="+mn-cs"/>
                <a:sym typeface="Helvetica"/>
              </a:defRPr>
            </a:lvl1pPr>
          </a:lstStyle>
          <a:p>
            <a:pPr marL="0" marR="0" lvl="0" indent="0" algn="ctr" defTabSz="410751" rtl="1" eaLnBrk="1" fontAlgn="auto" latinLnBrk="0" hangingPunct="0">
              <a:lnSpc>
                <a:spcPct val="100000"/>
              </a:lnSpc>
              <a:spcBef>
                <a:spcPts val="0"/>
              </a:spcBef>
              <a:spcAft>
                <a:spcPts val="0"/>
              </a:spcAft>
              <a:buClrTx/>
              <a:buSzTx/>
              <a:buFontTx/>
              <a:buNone/>
              <a:tabLst/>
              <a:defRPr/>
            </a:pPr>
            <a:r>
              <a:rPr kumimoji="0" lang="en-US" sz="1969" b="1" i="0" u="none" strike="noStrike" kern="0" cap="all" spc="105" normalizeH="0" baseline="0" noProof="0" dirty="0">
                <a:ln>
                  <a:noFill/>
                </a:ln>
                <a:solidFill>
                  <a:srgbClr val="FFFFFF"/>
                </a:solidFill>
                <a:effectLst/>
                <a:uLnTx/>
                <a:uFillTx/>
                <a:latin typeface="Helvetica"/>
                <a:cs typeface="Helvetica"/>
                <a:sym typeface="Helvetica"/>
              </a:rPr>
              <a:t>Total world ELECTRICITY PRODUCTION</a:t>
            </a:r>
          </a:p>
        </p:txBody>
      </p:sp>
      <p:pic>
        <p:nvPicPr>
          <p:cNvPr id="15" name="Picture 14">
            <a:extLst>
              <a:ext uri="{FF2B5EF4-FFF2-40B4-BE49-F238E27FC236}">
                <a16:creationId xmlns:a16="http://schemas.microsoft.com/office/drawing/2014/main" id="{7FAADB33-FBAB-3150-364D-8B277450D419}"/>
              </a:ext>
            </a:extLst>
          </p:cNvPr>
          <p:cNvPicPr>
            <a:picLocks noChangeAspect="1"/>
          </p:cNvPicPr>
          <p:nvPr/>
        </p:nvPicPr>
        <p:blipFill>
          <a:blip r:embed="rId5"/>
          <a:stretch>
            <a:fillRect/>
          </a:stretch>
        </p:blipFill>
        <p:spPr>
          <a:xfrm>
            <a:off x="77044" y="2057400"/>
            <a:ext cx="2114590" cy="3720009"/>
          </a:xfrm>
          <a:prstGeom prst="rect">
            <a:avLst/>
          </a:prstGeom>
        </p:spPr>
      </p:pic>
      <p:pic>
        <p:nvPicPr>
          <p:cNvPr id="4" name="Picture 3">
            <a:extLst>
              <a:ext uri="{FF2B5EF4-FFF2-40B4-BE49-F238E27FC236}">
                <a16:creationId xmlns:a16="http://schemas.microsoft.com/office/drawing/2014/main" id="{4DA1D8D3-31DD-A96E-D9A1-E3485343F1DD}"/>
              </a:ext>
            </a:extLst>
          </p:cNvPr>
          <p:cNvPicPr>
            <a:picLocks noChangeAspect="1"/>
          </p:cNvPicPr>
          <p:nvPr/>
        </p:nvPicPr>
        <p:blipFill>
          <a:blip r:embed="rId6"/>
          <a:stretch>
            <a:fillRect/>
          </a:stretch>
        </p:blipFill>
        <p:spPr>
          <a:xfrm>
            <a:off x="2262132" y="2082508"/>
            <a:ext cx="1985072" cy="3694901"/>
          </a:xfrm>
          <a:prstGeom prst="rect">
            <a:avLst/>
          </a:prstGeom>
        </p:spPr>
      </p:pic>
      <p:pic>
        <p:nvPicPr>
          <p:cNvPr id="7" name="Picture 6">
            <a:extLst>
              <a:ext uri="{FF2B5EF4-FFF2-40B4-BE49-F238E27FC236}">
                <a16:creationId xmlns:a16="http://schemas.microsoft.com/office/drawing/2014/main" id="{84BB64CD-8695-76C1-E1B3-2250EBCAA8AF}"/>
              </a:ext>
            </a:extLst>
          </p:cNvPr>
          <p:cNvPicPr>
            <a:picLocks noChangeAspect="1"/>
          </p:cNvPicPr>
          <p:nvPr/>
        </p:nvPicPr>
        <p:blipFill>
          <a:blip r:embed="rId7"/>
          <a:stretch>
            <a:fillRect/>
          </a:stretch>
        </p:blipFill>
        <p:spPr>
          <a:xfrm>
            <a:off x="6662569" y="2003032"/>
            <a:ext cx="2224065" cy="3789499"/>
          </a:xfrm>
          <a:prstGeom prst="rect">
            <a:avLst/>
          </a:prstGeom>
        </p:spPr>
      </p:pic>
      <p:pic>
        <p:nvPicPr>
          <p:cNvPr id="8" name="Picture 7">
            <a:extLst>
              <a:ext uri="{FF2B5EF4-FFF2-40B4-BE49-F238E27FC236}">
                <a16:creationId xmlns:a16="http://schemas.microsoft.com/office/drawing/2014/main" id="{2BAA0544-22E3-EE48-6D1F-51D4C3014367}"/>
              </a:ext>
            </a:extLst>
          </p:cNvPr>
          <p:cNvPicPr>
            <a:picLocks noChangeAspect="1"/>
          </p:cNvPicPr>
          <p:nvPr/>
        </p:nvPicPr>
        <p:blipFill>
          <a:blip r:embed="rId8"/>
          <a:stretch>
            <a:fillRect/>
          </a:stretch>
        </p:blipFill>
        <p:spPr>
          <a:xfrm>
            <a:off x="4319056" y="2008554"/>
            <a:ext cx="2282259" cy="3789499"/>
          </a:xfrm>
          <a:prstGeom prst="rect">
            <a:avLst/>
          </a:prstGeom>
        </p:spPr>
      </p:pic>
      <p:pic>
        <p:nvPicPr>
          <p:cNvPr id="10" name="Graphic 9" descr="Back with solid fill">
            <a:extLst>
              <a:ext uri="{FF2B5EF4-FFF2-40B4-BE49-F238E27FC236}">
                <a16:creationId xmlns:a16="http://schemas.microsoft.com/office/drawing/2014/main" id="{034FE674-F125-0C80-5B08-0FB47BE66D2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7867" y="5960700"/>
            <a:ext cx="1270017" cy="962285"/>
          </a:xfrm>
          <a:prstGeom prst="rect">
            <a:avLst/>
          </a:prstGeom>
        </p:spPr>
      </p:pic>
      <p:sp>
        <p:nvSpPr>
          <p:cNvPr id="19" name="TextBox 18">
            <a:extLst>
              <a:ext uri="{FF2B5EF4-FFF2-40B4-BE49-F238E27FC236}">
                <a16:creationId xmlns:a16="http://schemas.microsoft.com/office/drawing/2014/main" id="{236091A8-9A92-3181-6CC8-8273EC029B6F}"/>
              </a:ext>
            </a:extLst>
          </p:cNvPr>
          <p:cNvSpPr txBox="1"/>
          <p:nvPr/>
        </p:nvSpPr>
        <p:spPr>
          <a:xfrm>
            <a:off x="629827" y="5709528"/>
            <a:ext cx="1316066"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fr-MA" sz="2400" b="1" dirty="0">
                <a:solidFill>
                  <a:srgbClr val="000000"/>
                </a:solidFill>
                <a:latin typeface="Arial" panose="020B0604020202020204" pitchFamily="34" charset="0"/>
                <a:ea typeface="Helvetica Neue Light"/>
                <a:sym typeface="Helvetica Neue Light"/>
              </a:rPr>
              <a:t>≈1300% </a:t>
            </a:r>
            <a:endParaRPr kumimoji="0" lang="fr-FR" sz="2400" b="1" i="0" u="none" strike="noStrike" cap="none" spc="0" normalizeH="0" baseline="0" dirty="0">
              <a:ln>
                <a:noFill/>
              </a:ln>
              <a:solidFill>
                <a:srgbClr val="000000"/>
              </a:solidFill>
              <a:effectLst/>
              <a:uFillTx/>
              <a:latin typeface="Arial" panose="020B0604020202020204" pitchFamily="34" charset="0"/>
              <a:ea typeface="Helvetica Neue Light"/>
              <a:sym typeface="Helvetica Neue Light"/>
            </a:endParaRPr>
          </a:p>
        </p:txBody>
      </p:sp>
      <p:pic>
        <p:nvPicPr>
          <p:cNvPr id="20" name="Graphic 19" descr="Back with solid fill">
            <a:extLst>
              <a:ext uri="{FF2B5EF4-FFF2-40B4-BE49-F238E27FC236}">
                <a16:creationId xmlns:a16="http://schemas.microsoft.com/office/drawing/2014/main" id="{3F3404E9-3F13-0A76-EC1F-A6391451C62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9373465" flipV="1">
            <a:off x="5044600" y="6055177"/>
            <a:ext cx="1270017" cy="1040488"/>
          </a:xfrm>
          <a:prstGeom prst="rect">
            <a:avLst/>
          </a:prstGeom>
        </p:spPr>
      </p:pic>
      <p:sp>
        <p:nvSpPr>
          <p:cNvPr id="21" name="TextBox 20">
            <a:extLst>
              <a:ext uri="{FF2B5EF4-FFF2-40B4-BE49-F238E27FC236}">
                <a16:creationId xmlns:a16="http://schemas.microsoft.com/office/drawing/2014/main" id="{05E7B2B7-E1D2-6A6F-C0EB-B8DDBDDB2FDD}"/>
              </a:ext>
            </a:extLst>
          </p:cNvPr>
          <p:cNvSpPr txBox="1"/>
          <p:nvPr/>
        </p:nvSpPr>
        <p:spPr>
          <a:xfrm>
            <a:off x="2692425" y="5745161"/>
            <a:ext cx="114454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fr-MA" sz="2400" b="1" dirty="0">
                <a:solidFill>
                  <a:srgbClr val="000000"/>
                </a:solidFill>
                <a:latin typeface="Arial" panose="020B0604020202020204" pitchFamily="34" charset="0"/>
                <a:ea typeface="Helvetica Neue Light"/>
                <a:sym typeface="Helvetica Neue Light"/>
              </a:rPr>
              <a:t>≈234% </a:t>
            </a:r>
            <a:endParaRPr kumimoji="0" lang="fr-FR" sz="2400" b="1" i="0" u="none" strike="noStrike" cap="none" spc="0" normalizeH="0" baseline="0" dirty="0">
              <a:ln>
                <a:noFill/>
              </a:ln>
              <a:solidFill>
                <a:srgbClr val="000000"/>
              </a:solidFill>
              <a:effectLst/>
              <a:uFillTx/>
              <a:latin typeface="Arial" panose="020B0604020202020204" pitchFamily="34" charset="0"/>
              <a:ea typeface="Helvetica Neue Light"/>
              <a:sym typeface="Helvetica Neue Light"/>
            </a:endParaRPr>
          </a:p>
        </p:txBody>
      </p:sp>
      <p:sp>
        <p:nvSpPr>
          <p:cNvPr id="23" name="TextBox 22">
            <a:extLst>
              <a:ext uri="{FF2B5EF4-FFF2-40B4-BE49-F238E27FC236}">
                <a16:creationId xmlns:a16="http://schemas.microsoft.com/office/drawing/2014/main" id="{ECDE18C5-D7AB-9D32-1DFB-859E406F242E}"/>
              </a:ext>
            </a:extLst>
          </p:cNvPr>
          <p:cNvSpPr txBox="1"/>
          <p:nvPr/>
        </p:nvSpPr>
        <p:spPr>
          <a:xfrm>
            <a:off x="4961223" y="5801009"/>
            <a:ext cx="1316066"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fr-MA" sz="2400" b="1" dirty="0">
                <a:solidFill>
                  <a:srgbClr val="000000"/>
                </a:solidFill>
                <a:latin typeface="Arial" panose="020B0604020202020204" pitchFamily="34" charset="0"/>
                <a:ea typeface="Helvetica Neue Light"/>
                <a:sym typeface="Helvetica Neue Light"/>
              </a:rPr>
              <a:t>≈1400% </a:t>
            </a:r>
            <a:endParaRPr kumimoji="0" lang="fr-FR" sz="2400" b="1" i="0" u="none" strike="noStrike" cap="none" spc="0" normalizeH="0" baseline="0" dirty="0">
              <a:ln>
                <a:noFill/>
              </a:ln>
              <a:solidFill>
                <a:srgbClr val="000000"/>
              </a:solidFill>
              <a:effectLst/>
              <a:uFillTx/>
              <a:latin typeface="Arial" panose="020B0604020202020204" pitchFamily="34" charset="0"/>
              <a:ea typeface="Helvetica Neue Light"/>
              <a:sym typeface="Helvetica Neue Light"/>
            </a:endParaRPr>
          </a:p>
        </p:txBody>
      </p:sp>
      <p:pic>
        <p:nvPicPr>
          <p:cNvPr id="26" name="Graphic 25" descr="Back with solid fill">
            <a:extLst>
              <a:ext uri="{FF2B5EF4-FFF2-40B4-BE49-F238E27FC236}">
                <a16:creationId xmlns:a16="http://schemas.microsoft.com/office/drawing/2014/main" id="{9283CD7B-6C3A-6C03-D952-0240B3E408E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19373465" flipV="1">
            <a:off x="2630558" y="6072470"/>
            <a:ext cx="1270017" cy="1040488"/>
          </a:xfrm>
          <a:prstGeom prst="rect">
            <a:avLst/>
          </a:prstGeom>
        </p:spPr>
      </p:pic>
      <p:pic>
        <p:nvPicPr>
          <p:cNvPr id="27" name="Graphic 26" descr="Back with solid fill">
            <a:extLst>
              <a:ext uri="{FF2B5EF4-FFF2-40B4-BE49-F238E27FC236}">
                <a16:creationId xmlns:a16="http://schemas.microsoft.com/office/drawing/2014/main" id="{0707681F-6F75-4D71-C3C0-FF224BEDC99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9373465" flipV="1">
            <a:off x="7331952" y="5921598"/>
            <a:ext cx="1270017" cy="1040488"/>
          </a:xfrm>
          <a:prstGeom prst="rect">
            <a:avLst/>
          </a:prstGeom>
        </p:spPr>
      </p:pic>
      <p:sp>
        <p:nvSpPr>
          <p:cNvPr id="28" name="TextBox 27">
            <a:extLst>
              <a:ext uri="{FF2B5EF4-FFF2-40B4-BE49-F238E27FC236}">
                <a16:creationId xmlns:a16="http://schemas.microsoft.com/office/drawing/2014/main" id="{D20C4C01-618E-29C3-192B-C555E6564AB4}"/>
              </a:ext>
            </a:extLst>
          </p:cNvPr>
          <p:cNvSpPr txBox="1"/>
          <p:nvPr/>
        </p:nvSpPr>
        <p:spPr>
          <a:xfrm>
            <a:off x="6893682" y="5777409"/>
            <a:ext cx="148758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fr-MA" sz="2400" b="1" dirty="0">
                <a:solidFill>
                  <a:srgbClr val="000000"/>
                </a:solidFill>
                <a:latin typeface="Arial" panose="020B0604020202020204" pitchFamily="34" charset="0"/>
                <a:ea typeface="Helvetica Neue Light"/>
                <a:sym typeface="Helvetica Neue Light"/>
              </a:rPr>
              <a:t>≈17000% </a:t>
            </a:r>
            <a:endParaRPr kumimoji="0" lang="fr-FR" sz="2400" b="1" i="0" u="none" strike="noStrike" cap="none" spc="0" normalizeH="0" baseline="0" dirty="0">
              <a:ln>
                <a:noFill/>
              </a:ln>
              <a:solidFill>
                <a:srgbClr val="000000"/>
              </a:solidFill>
              <a:effectLst/>
              <a:uFillTx/>
              <a:latin typeface="Arial" panose="020B0604020202020204" pitchFamily="34" charset="0"/>
              <a:ea typeface="Helvetica Neue Light"/>
              <a:sym typeface="Helvetica Neue Light"/>
            </a:endParaRPr>
          </a:p>
        </p:txBody>
      </p:sp>
      <p:sp>
        <p:nvSpPr>
          <p:cNvPr id="29" name="Rectangle 28">
            <a:extLst>
              <a:ext uri="{FF2B5EF4-FFF2-40B4-BE49-F238E27FC236}">
                <a16:creationId xmlns:a16="http://schemas.microsoft.com/office/drawing/2014/main" id="{F52FF339-BC5C-3148-07DF-8EFDE48345E1}"/>
              </a:ext>
            </a:extLst>
          </p:cNvPr>
          <p:cNvSpPr/>
          <p:nvPr/>
        </p:nvSpPr>
        <p:spPr>
          <a:xfrm>
            <a:off x="-1057640" y="1137108"/>
            <a:ext cx="10287000"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itchFamily="34" charset="0"/>
                <a:ea typeface="MS PGothic" pitchFamily="34" charset="-128"/>
                <a:cs typeface="Arial" pitchFamily="34" charset="0"/>
              </a:rPr>
              <a:t>	 </a:t>
            </a:r>
            <a:r>
              <a:rPr kumimoji="0" lang="en-US" sz="1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itchFamily="34" charset="0"/>
                <a:ea typeface="MS PGothic" pitchFamily="34" charset="-128"/>
                <a:cs typeface="Arial" pitchFamily="34" charset="0"/>
                <a:sym typeface="Symbol" panose="05050102010706020507" pitchFamily="18" charset="2"/>
              </a:rPr>
              <a:t>TREMENDOUS INCREASE IN THE SHARE OF RENEWABLE ENERGY PRODUCTION </a:t>
            </a:r>
            <a:endParaRPr kumimoji="0" lang="en-US" sz="1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itchFamily="34" charset="0"/>
              <a:ea typeface="MS PGothic" pitchFamily="34" charset="-128"/>
              <a:cs typeface="Arial" pitchFamily="34" charset="0"/>
            </a:endParaRPr>
          </a:p>
        </p:txBody>
      </p:sp>
      <p:sp>
        <p:nvSpPr>
          <p:cNvPr id="2" name="Slide Number Placeholder 4">
            <a:extLst>
              <a:ext uri="{FF2B5EF4-FFF2-40B4-BE49-F238E27FC236}">
                <a16:creationId xmlns:a16="http://schemas.microsoft.com/office/drawing/2014/main" id="{B5DD489D-9430-A33E-6B26-9E61B6F879EF}"/>
              </a:ext>
            </a:extLst>
          </p:cNvPr>
          <p:cNvSpPr txBox="1">
            <a:spLocks/>
          </p:cNvSpPr>
          <p:nvPr/>
        </p:nvSpPr>
        <p:spPr>
          <a:xfrm>
            <a:off x="6986650" y="6545326"/>
            <a:ext cx="21336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Calibri" pitchFamily="34" charset="0"/>
                <a:ea typeface="MS PGothic" pitchFamily="34" charset="-128"/>
                <a:cs typeface="Arial" pitchFamily="34" charset="0"/>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Arial" pitchFamily="34" charset="0"/>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Arial" pitchFamily="34" charset="0"/>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Arial" pitchFamily="34" charset="0"/>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Arial" pitchFamily="34" charset="0"/>
              </a:defRPr>
            </a:lvl5pPr>
            <a:lvl6pPr marL="2286000" algn="l" defTabSz="914400" rtl="0" eaLnBrk="1" latinLnBrk="0" hangingPunct="1">
              <a:defRPr kern="1200">
                <a:solidFill>
                  <a:schemeClr val="tx1"/>
                </a:solidFill>
                <a:latin typeface="Calibri" pitchFamily="34" charset="0"/>
                <a:ea typeface="MS PGothic" pitchFamily="34" charset="-128"/>
                <a:cs typeface="Arial" pitchFamily="34" charset="0"/>
              </a:defRPr>
            </a:lvl6pPr>
            <a:lvl7pPr marL="2743200" algn="l" defTabSz="914400" rtl="0" eaLnBrk="1" latinLnBrk="0" hangingPunct="1">
              <a:defRPr kern="1200">
                <a:solidFill>
                  <a:schemeClr val="tx1"/>
                </a:solidFill>
                <a:latin typeface="Calibri" pitchFamily="34" charset="0"/>
                <a:ea typeface="MS PGothic" pitchFamily="34" charset="-128"/>
                <a:cs typeface="Arial" pitchFamily="34" charset="0"/>
              </a:defRPr>
            </a:lvl7pPr>
            <a:lvl8pPr marL="3200400" algn="l" defTabSz="914400" rtl="0" eaLnBrk="1" latinLnBrk="0" hangingPunct="1">
              <a:defRPr kern="1200">
                <a:solidFill>
                  <a:schemeClr val="tx1"/>
                </a:solidFill>
                <a:latin typeface="Calibri" pitchFamily="34" charset="0"/>
                <a:ea typeface="MS PGothic" pitchFamily="34" charset="-128"/>
                <a:cs typeface="Arial" pitchFamily="34" charset="0"/>
              </a:defRPr>
            </a:lvl8pPr>
            <a:lvl9pPr marL="3657600" algn="l" defTabSz="914400" rtl="0" eaLnBrk="1" latinLnBrk="0" hangingPunct="1">
              <a:defRPr kern="1200">
                <a:solidFill>
                  <a:schemeClr val="tx1"/>
                </a:solidFill>
                <a:latin typeface="Calibri" pitchFamily="34" charset="0"/>
                <a:ea typeface="MS PGothic" pitchFamily="34" charset="-128"/>
                <a:cs typeface="Arial" pitchFamily="34" charset="0"/>
              </a:defRPr>
            </a:lvl9pPr>
          </a:lstStyle>
          <a:p>
            <a:pPr algn="r">
              <a:defRPr/>
            </a:pPr>
            <a:fld id="{C4485303-17DA-4DA1-A296-C5F42BCD22AC}" type="slidenum">
              <a:rPr lang="en-US" sz="1200" b="1" smtClean="0">
                <a:solidFill>
                  <a:prstClr val="black"/>
                </a:solidFill>
                <a:latin typeface="Arial" pitchFamily="34" charset="0"/>
              </a:rPr>
              <a:pPr algn="r">
                <a:defRPr/>
              </a:pPr>
              <a:t>5</a:t>
            </a:fld>
            <a:endParaRPr lang="en-US" sz="1200" b="1" dirty="0">
              <a:solidFill>
                <a:prstClr val="black"/>
              </a:solidFill>
              <a:latin typeface="Arial" pitchFamily="34" charset="0"/>
            </a:endParaRPr>
          </a:p>
        </p:txBody>
      </p:sp>
    </p:spTree>
    <p:extLst>
      <p:ext uri="{BB962C8B-B14F-4D97-AF65-F5344CB8AC3E}">
        <p14:creationId xmlns:p14="http://schemas.microsoft.com/office/powerpoint/2010/main" val="100815059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6" name="ODRAUX0-filtered.jpeg"/>
          <p:cNvPicPr>
            <a:picLocks noChangeAspect="1"/>
          </p:cNvPicPr>
          <p:nvPr/>
        </p:nvPicPr>
        <p:blipFill>
          <a:blip r:embed="rId3"/>
          <a:srcRect t="9737" b="9737"/>
          <a:stretch>
            <a:fillRect/>
          </a:stretch>
        </p:blipFill>
        <p:spPr>
          <a:xfrm>
            <a:off x="-1040" y="-4732"/>
            <a:ext cx="9146080" cy="6867466"/>
          </a:xfrm>
          <a:prstGeom prst="rect">
            <a:avLst/>
          </a:prstGeom>
          <a:ln w="12700">
            <a:miter lim="400000"/>
          </a:ln>
        </p:spPr>
      </p:pic>
      <p:sp>
        <p:nvSpPr>
          <p:cNvPr id="47" name="Shape 47"/>
          <p:cNvSpPr/>
          <p:nvPr/>
        </p:nvSpPr>
        <p:spPr>
          <a:xfrm>
            <a:off x="29417" y="1016680"/>
            <a:ext cx="9147240" cy="5840464"/>
          </a:xfrm>
          <a:prstGeom prst="rect">
            <a:avLst/>
          </a:prstGeom>
          <a:solidFill>
            <a:srgbClr val="FFFFFF">
              <a:alpha val="90369"/>
            </a:srgbClr>
          </a:solidFill>
          <a:ln w="12700">
            <a:miter lim="400000"/>
          </a:ln>
        </p:spPr>
        <p:txBody>
          <a:bodyPr lIns="35719" tIns="35719" rIns="35719" bIns="35719" anchor="ctr"/>
          <a:lstStyle/>
          <a:p>
            <a:pPr marL="0" marR="0" lvl="0" indent="0" algn="ctr" defTabSz="410751" rtl="0" eaLnBrk="1" fontAlgn="auto" latinLnBrk="0" hangingPunct="0">
              <a:lnSpc>
                <a:spcPct val="100000"/>
              </a:lnSpc>
              <a:spcBef>
                <a:spcPts val="0"/>
              </a:spcBef>
              <a:spcAft>
                <a:spcPts val="0"/>
              </a:spcAft>
              <a:buClrTx/>
              <a:buSzTx/>
              <a:buFontTx/>
              <a:buNone/>
              <a:tabLst/>
              <a:defRPr sz="2400">
                <a:solidFill>
                  <a:srgbClr val="FFFFFF"/>
                </a:solidFill>
                <a:latin typeface="+mj-lt"/>
                <a:ea typeface="+mj-ea"/>
                <a:cs typeface="+mj-cs"/>
                <a:sym typeface="Helvetica Light"/>
              </a:defRPr>
            </a:pPr>
            <a:endParaRPr kumimoji="0" sz="1687" b="0" i="0" u="none" strike="noStrike" kern="0" cap="none" spc="0" normalizeH="0" baseline="0" noProof="0" dirty="0">
              <a:ln>
                <a:noFill/>
              </a:ln>
              <a:solidFill>
                <a:srgbClr val="FFFFFF"/>
              </a:solidFill>
              <a:effectLst/>
              <a:uLnTx/>
              <a:uFillTx/>
              <a:latin typeface="Helvetica Light"/>
              <a:ea typeface="+mj-ea"/>
              <a:cs typeface="+mj-cs"/>
              <a:sym typeface="Helvetica Light"/>
            </a:endParaRPr>
          </a:p>
        </p:txBody>
      </p:sp>
      <p:pic>
        <p:nvPicPr>
          <p:cNvPr id="52" name="globe.png"/>
          <p:cNvPicPr>
            <a:picLocks noChangeAspect="1"/>
          </p:cNvPicPr>
          <p:nvPr/>
        </p:nvPicPr>
        <p:blipFill>
          <a:blip r:embed="rId4">
            <a:alphaModFix amt="68453"/>
          </a:blip>
          <a:srcRect b="57159"/>
          <a:stretch>
            <a:fillRect/>
          </a:stretch>
        </p:blipFill>
        <p:spPr>
          <a:xfrm>
            <a:off x="6778156" y="52330"/>
            <a:ext cx="2125043" cy="795577"/>
          </a:xfrm>
          <a:prstGeom prst="rect">
            <a:avLst/>
          </a:prstGeom>
          <a:ln w="12700">
            <a:miter lim="400000"/>
          </a:ln>
        </p:spPr>
      </p:pic>
      <p:sp>
        <p:nvSpPr>
          <p:cNvPr id="11" name="Shape 49"/>
          <p:cNvSpPr/>
          <p:nvPr/>
        </p:nvSpPr>
        <p:spPr>
          <a:xfrm>
            <a:off x="-294891" y="208884"/>
            <a:ext cx="8372091" cy="375167"/>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rtl="1">
              <a:defRPr sz="5000" b="1" cap="all" spc="150">
                <a:solidFill>
                  <a:schemeClr val="accent2"/>
                </a:solidFill>
                <a:latin typeface="+mn-lt"/>
                <a:ea typeface="+mn-ea"/>
                <a:cs typeface="+mn-cs"/>
                <a:sym typeface="Helvetica"/>
              </a:defRPr>
            </a:lvl1pPr>
          </a:lstStyle>
          <a:p>
            <a:pPr marL="0" marR="0" lvl="0" indent="0" algn="ctr" defTabSz="410751" rtl="1" eaLnBrk="1" fontAlgn="auto" latinLnBrk="0" hangingPunct="0">
              <a:lnSpc>
                <a:spcPct val="100000"/>
              </a:lnSpc>
              <a:spcBef>
                <a:spcPts val="0"/>
              </a:spcBef>
              <a:spcAft>
                <a:spcPts val="0"/>
              </a:spcAft>
              <a:buClrTx/>
              <a:buSzTx/>
              <a:buFontTx/>
              <a:buNone/>
              <a:tabLst/>
              <a:defRPr/>
            </a:pPr>
            <a:r>
              <a:rPr kumimoji="0" lang="en-US" sz="1969" b="1" i="0" u="none" strike="noStrike" kern="0" cap="all" spc="105" normalizeH="0" baseline="0" noProof="0" dirty="0">
                <a:ln>
                  <a:noFill/>
                </a:ln>
                <a:solidFill>
                  <a:srgbClr val="FFFFFF"/>
                </a:solidFill>
                <a:effectLst/>
                <a:uLnTx/>
                <a:uFillTx/>
                <a:latin typeface="Helvetica"/>
                <a:cs typeface="Helvetica"/>
                <a:sym typeface="Helvetica"/>
              </a:rPr>
              <a:t>Total world electricity generation</a:t>
            </a:r>
            <a:endParaRPr kumimoji="0" lang="en-US" sz="1969" b="1" i="0" u="none" strike="noStrike" kern="0" cap="all" spc="105" normalizeH="0" baseline="0" noProof="0" dirty="0">
              <a:ln>
                <a:noFill/>
              </a:ln>
              <a:solidFill>
                <a:srgbClr val="FFFFFF"/>
              </a:solidFill>
              <a:effectLst>
                <a:outerShdw blurRad="38100" dist="38100" dir="2700000" algn="tl">
                  <a:srgbClr val="C0C0C0"/>
                </a:outerShdw>
              </a:effectLst>
              <a:uLnTx/>
              <a:uFillTx/>
              <a:latin typeface="Arial" pitchFamily="34" charset="0"/>
              <a:cs typeface="Helvetica"/>
              <a:sym typeface="Helvetica"/>
            </a:endParaRPr>
          </a:p>
        </p:txBody>
      </p:sp>
      <p:sp>
        <p:nvSpPr>
          <p:cNvPr id="12" name="Shape 49"/>
          <p:cNvSpPr/>
          <p:nvPr/>
        </p:nvSpPr>
        <p:spPr>
          <a:xfrm>
            <a:off x="5715000" y="6518314"/>
            <a:ext cx="3264356" cy="33195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rtl="1">
              <a:defRPr sz="5000" b="1" cap="all" spc="150">
                <a:solidFill>
                  <a:schemeClr val="accent2"/>
                </a:solidFill>
                <a:latin typeface="+mn-lt"/>
                <a:ea typeface="+mn-ea"/>
                <a:cs typeface="+mn-cs"/>
                <a:sym typeface="Helvetica"/>
              </a:defRPr>
            </a:lvl1pPr>
          </a:lstStyle>
          <a:p>
            <a:pPr marL="0" marR="0" lvl="0" indent="0" algn="ctr" defTabSz="410751" rtl="1" eaLnBrk="1" fontAlgn="auto" latinLnBrk="0" hangingPunct="0">
              <a:lnSpc>
                <a:spcPct val="100000"/>
              </a:lnSpc>
              <a:spcBef>
                <a:spcPts val="0"/>
              </a:spcBef>
              <a:spcAft>
                <a:spcPts val="0"/>
              </a:spcAft>
              <a:buClrTx/>
              <a:buSzTx/>
              <a:buFontTx/>
              <a:buNone/>
              <a:tabLst/>
              <a:defRPr/>
            </a:pPr>
            <a:endParaRPr kumimoji="0" lang="en-US" sz="844" b="1" i="0" u="none" strike="noStrike" kern="0" cap="all" spc="105" normalizeH="0" baseline="0" noProof="0" dirty="0">
              <a:ln>
                <a:noFill/>
              </a:ln>
              <a:solidFill>
                <a:srgbClr val="000000"/>
              </a:solidFill>
              <a:effectLst/>
              <a:uLnTx/>
              <a:uFillTx/>
              <a:latin typeface="Helvetica"/>
              <a:cs typeface="Helvetica"/>
              <a:sym typeface="Helvetica"/>
            </a:endParaRPr>
          </a:p>
          <a:p>
            <a:pPr marL="0" marR="0" lvl="0" indent="0" algn="ctr" defTabSz="410751" rtl="1" eaLnBrk="1" fontAlgn="auto" latinLnBrk="0" hangingPunct="0">
              <a:lnSpc>
                <a:spcPct val="100000"/>
              </a:lnSpc>
              <a:spcBef>
                <a:spcPts val="0"/>
              </a:spcBef>
              <a:spcAft>
                <a:spcPts val="0"/>
              </a:spcAft>
              <a:buClrTx/>
              <a:buSzTx/>
              <a:buFontTx/>
              <a:buNone/>
              <a:tabLst/>
              <a:defRPr/>
            </a:pPr>
            <a:r>
              <a:rPr kumimoji="0" lang="en-US" sz="844" b="1" i="0" u="none" strike="noStrike" kern="0" cap="all" spc="105" normalizeH="0" baseline="0" noProof="0" dirty="0">
                <a:ln>
                  <a:noFill/>
                </a:ln>
                <a:solidFill>
                  <a:srgbClr val="000000"/>
                </a:solidFill>
                <a:effectLst/>
                <a:uLnTx/>
                <a:uFillTx/>
                <a:latin typeface="Helvetica"/>
                <a:cs typeface="Helvetica"/>
                <a:sym typeface="Helvetica"/>
              </a:rPr>
              <a:t>Source: IEA, World Energy Balances, 2021.</a:t>
            </a:r>
            <a:endParaRPr kumimoji="0" lang="en-US" sz="844" b="1" i="0" u="none" strike="noStrike" kern="0" cap="all" spc="105" normalizeH="0" baseline="0" noProof="0" dirty="0">
              <a:ln>
                <a:noFill/>
              </a:ln>
              <a:solidFill>
                <a:srgbClr val="000000"/>
              </a:solidFill>
              <a:effectLst>
                <a:outerShdw blurRad="38100" dist="38100" dir="2700000" algn="tl">
                  <a:srgbClr val="C0C0C0"/>
                </a:outerShdw>
              </a:effectLst>
              <a:uLnTx/>
              <a:uFillTx/>
              <a:latin typeface="Arial" pitchFamily="34" charset="0"/>
              <a:cs typeface="Helvetica"/>
              <a:sym typeface="Helvetica"/>
            </a:endParaRPr>
          </a:p>
        </p:txBody>
      </p:sp>
      <p:pic>
        <p:nvPicPr>
          <p:cNvPr id="9" name="Picture 8">
            <a:extLst>
              <a:ext uri="{FF2B5EF4-FFF2-40B4-BE49-F238E27FC236}">
                <a16:creationId xmlns:a16="http://schemas.microsoft.com/office/drawing/2014/main" id="{B737E2D2-F7DF-9AF1-2593-0186C9788C8A}"/>
              </a:ext>
            </a:extLst>
          </p:cNvPr>
          <p:cNvPicPr>
            <a:picLocks noChangeAspect="1"/>
          </p:cNvPicPr>
          <p:nvPr/>
        </p:nvPicPr>
        <p:blipFill>
          <a:blip r:embed="rId5"/>
          <a:stretch>
            <a:fillRect/>
          </a:stretch>
        </p:blipFill>
        <p:spPr>
          <a:xfrm>
            <a:off x="545840" y="1102793"/>
            <a:ext cx="3291513" cy="5033371"/>
          </a:xfrm>
          <a:prstGeom prst="rect">
            <a:avLst/>
          </a:prstGeom>
        </p:spPr>
      </p:pic>
      <p:pic>
        <p:nvPicPr>
          <p:cNvPr id="3" name="Picture 2">
            <a:extLst>
              <a:ext uri="{FF2B5EF4-FFF2-40B4-BE49-F238E27FC236}">
                <a16:creationId xmlns:a16="http://schemas.microsoft.com/office/drawing/2014/main" id="{5892410C-408E-E23F-F01E-54679CAFE34C}"/>
              </a:ext>
            </a:extLst>
          </p:cNvPr>
          <p:cNvPicPr>
            <a:picLocks noChangeAspect="1"/>
          </p:cNvPicPr>
          <p:nvPr/>
        </p:nvPicPr>
        <p:blipFill>
          <a:blip r:embed="rId6"/>
          <a:stretch>
            <a:fillRect/>
          </a:stretch>
        </p:blipFill>
        <p:spPr>
          <a:xfrm>
            <a:off x="4648199" y="1129937"/>
            <a:ext cx="3291512" cy="4966063"/>
          </a:xfrm>
          <a:prstGeom prst="rect">
            <a:avLst/>
          </a:prstGeom>
        </p:spPr>
      </p:pic>
      <p:sp>
        <p:nvSpPr>
          <p:cNvPr id="4" name="TextBox 3">
            <a:extLst>
              <a:ext uri="{FF2B5EF4-FFF2-40B4-BE49-F238E27FC236}">
                <a16:creationId xmlns:a16="http://schemas.microsoft.com/office/drawing/2014/main" id="{3D5D2B1E-B5FC-908C-B90C-8F46C1974331}"/>
              </a:ext>
            </a:extLst>
          </p:cNvPr>
          <p:cNvSpPr txBox="1"/>
          <p:nvPr/>
        </p:nvSpPr>
        <p:spPr>
          <a:xfrm>
            <a:off x="3962400" y="6211018"/>
            <a:ext cx="144867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fr-MA" sz="2400" b="1" dirty="0">
                <a:solidFill>
                  <a:srgbClr val="000000"/>
                </a:solidFill>
                <a:latin typeface="Arial" panose="020B0604020202020204" pitchFamily="34" charset="0"/>
                <a:ea typeface="Helvetica Neue Light"/>
                <a:sym typeface="Helvetica Neue Light"/>
              </a:rPr>
              <a:t>≈400% </a:t>
            </a:r>
            <a:endParaRPr kumimoji="0" lang="fr-FR" sz="2400" b="1" i="0" u="none" strike="noStrike" cap="none" spc="0" normalizeH="0" baseline="0" dirty="0">
              <a:ln>
                <a:noFill/>
              </a:ln>
              <a:solidFill>
                <a:srgbClr val="000000"/>
              </a:solidFill>
              <a:effectLst/>
              <a:uFillTx/>
              <a:latin typeface="Arial" panose="020B0604020202020204" pitchFamily="34" charset="0"/>
              <a:ea typeface="Helvetica Neue Light"/>
              <a:sym typeface="Helvetica Neue Light"/>
            </a:endParaRPr>
          </a:p>
        </p:txBody>
      </p:sp>
      <p:pic>
        <p:nvPicPr>
          <p:cNvPr id="5" name="Graphic 4" descr="Back with solid fill">
            <a:extLst>
              <a:ext uri="{FF2B5EF4-FFF2-40B4-BE49-F238E27FC236}">
                <a16:creationId xmlns:a16="http://schemas.microsoft.com/office/drawing/2014/main" id="{58FB0C4C-96CF-19D9-3845-E01962A2D5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9373465" flipV="1">
            <a:off x="3057457" y="6069852"/>
            <a:ext cx="1295262" cy="1106964"/>
          </a:xfrm>
          <a:prstGeom prst="rect">
            <a:avLst/>
          </a:prstGeom>
        </p:spPr>
      </p:pic>
      <p:sp>
        <p:nvSpPr>
          <p:cNvPr id="2" name="Slide Number Placeholder 4">
            <a:extLst>
              <a:ext uri="{FF2B5EF4-FFF2-40B4-BE49-F238E27FC236}">
                <a16:creationId xmlns:a16="http://schemas.microsoft.com/office/drawing/2014/main" id="{98A201B1-9A84-E989-3616-9D564174F973}"/>
              </a:ext>
            </a:extLst>
          </p:cNvPr>
          <p:cNvSpPr txBox="1">
            <a:spLocks/>
          </p:cNvSpPr>
          <p:nvPr/>
        </p:nvSpPr>
        <p:spPr>
          <a:xfrm>
            <a:off x="6986650" y="6545326"/>
            <a:ext cx="21336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Calibri" pitchFamily="34" charset="0"/>
                <a:ea typeface="MS PGothic" pitchFamily="34" charset="-128"/>
                <a:cs typeface="Arial" pitchFamily="34" charset="0"/>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Arial" pitchFamily="34" charset="0"/>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Arial" pitchFamily="34" charset="0"/>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Arial" pitchFamily="34" charset="0"/>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Arial" pitchFamily="34" charset="0"/>
              </a:defRPr>
            </a:lvl5pPr>
            <a:lvl6pPr marL="2286000" algn="l" defTabSz="914400" rtl="0" eaLnBrk="1" latinLnBrk="0" hangingPunct="1">
              <a:defRPr kern="1200">
                <a:solidFill>
                  <a:schemeClr val="tx1"/>
                </a:solidFill>
                <a:latin typeface="Calibri" pitchFamily="34" charset="0"/>
                <a:ea typeface="MS PGothic" pitchFamily="34" charset="-128"/>
                <a:cs typeface="Arial" pitchFamily="34" charset="0"/>
              </a:defRPr>
            </a:lvl6pPr>
            <a:lvl7pPr marL="2743200" algn="l" defTabSz="914400" rtl="0" eaLnBrk="1" latinLnBrk="0" hangingPunct="1">
              <a:defRPr kern="1200">
                <a:solidFill>
                  <a:schemeClr val="tx1"/>
                </a:solidFill>
                <a:latin typeface="Calibri" pitchFamily="34" charset="0"/>
                <a:ea typeface="MS PGothic" pitchFamily="34" charset="-128"/>
                <a:cs typeface="Arial" pitchFamily="34" charset="0"/>
              </a:defRPr>
            </a:lvl7pPr>
            <a:lvl8pPr marL="3200400" algn="l" defTabSz="914400" rtl="0" eaLnBrk="1" latinLnBrk="0" hangingPunct="1">
              <a:defRPr kern="1200">
                <a:solidFill>
                  <a:schemeClr val="tx1"/>
                </a:solidFill>
                <a:latin typeface="Calibri" pitchFamily="34" charset="0"/>
                <a:ea typeface="MS PGothic" pitchFamily="34" charset="-128"/>
                <a:cs typeface="Arial" pitchFamily="34" charset="0"/>
              </a:defRPr>
            </a:lvl8pPr>
            <a:lvl9pPr marL="3657600" algn="l" defTabSz="914400" rtl="0" eaLnBrk="1" latinLnBrk="0" hangingPunct="1">
              <a:defRPr kern="1200">
                <a:solidFill>
                  <a:schemeClr val="tx1"/>
                </a:solidFill>
                <a:latin typeface="Calibri" pitchFamily="34" charset="0"/>
                <a:ea typeface="MS PGothic" pitchFamily="34" charset="-128"/>
                <a:cs typeface="Arial" pitchFamily="34" charset="0"/>
              </a:defRPr>
            </a:lvl9pPr>
          </a:lstStyle>
          <a:p>
            <a:pPr algn="r">
              <a:defRPr/>
            </a:pPr>
            <a:fld id="{C4485303-17DA-4DA1-A296-C5F42BCD22AC}" type="slidenum">
              <a:rPr lang="en-US" sz="1200" b="1" smtClean="0">
                <a:solidFill>
                  <a:prstClr val="black"/>
                </a:solidFill>
                <a:latin typeface="Arial" pitchFamily="34" charset="0"/>
              </a:rPr>
              <a:pPr algn="r">
                <a:defRPr/>
              </a:pPr>
              <a:t>6</a:t>
            </a:fld>
            <a:endParaRPr lang="en-US" sz="1200" b="1" dirty="0">
              <a:solidFill>
                <a:prstClr val="black"/>
              </a:solidFill>
              <a:latin typeface="Arial" pitchFamily="34" charset="0"/>
            </a:endParaRPr>
          </a:p>
        </p:txBody>
      </p:sp>
    </p:spTree>
    <p:extLst>
      <p:ext uri="{BB962C8B-B14F-4D97-AF65-F5344CB8AC3E}">
        <p14:creationId xmlns:p14="http://schemas.microsoft.com/office/powerpoint/2010/main" val="269909944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ODRAUX0-filtered.jpeg"/>
          <p:cNvPicPr>
            <a:picLocks noChangeAspect="1"/>
          </p:cNvPicPr>
          <p:nvPr/>
        </p:nvPicPr>
        <p:blipFill>
          <a:blip r:embed="rId3"/>
          <a:srcRect t="9737" b="9737"/>
          <a:stretch>
            <a:fillRect/>
          </a:stretch>
        </p:blipFill>
        <p:spPr>
          <a:xfrm>
            <a:off x="-1040" y="-4732"/>
            <a:ext cx="9146080" cy="6867466"/>
          </a:xfrm>
          <a:prstGeom prst="rect">
            <a:avLst/>
          </a:prstGeom>
          <a:ln w="12700">
            <a:miter lim="400000"/>
          </a:ln>
        </p:spPr>
      </p:pic>
      <p:sp>
        <p:nvSpPr>
          <p:cNvPr id="47" name="Shape 47"/>
          <p:cNvSpPr/>
          <p:nvPr/>
        </p:nvSpPr>
        <p:spPr>
          <a:xfrm>
            <a:off x="-27409" y="1026092"/>
            <a:ext cx="9147240" cy="5840464"/>
          </a:xfrm>
          <a:prstGeom prst="rect">
            <a:avLst/>
          </a:prstGeom>
          <a:solidFill>
            <a:srgbClr val="FFFFFF">
              <a:alpha val="90369"/>
            </a:srgbClr>
          </a:solidFill>
          <a:ln w="12700">
            <a:miter lim="400000"/>
          </a:ln>
        </p:spPr>
        <p:txBody>
          <a:bodyPr lIns="35719" tIns="35719" rIns="35719" bIns="35719" anchor="ctr"/>
          <a:lstStyle/>
          <a:p>
            <a:pPr marL="0" marR="0" lvl="0" indent="0" algn="ctr" defTabSz="410751" rtl="0" eaLnBrk="1" fontAlgn="auto" latinLnBrk="0" hangingPunct="0">
              <a:lnSpc>
                <a:spcPct val="100000"/>
              </a:lnSpc>
              <a:spcBef>
                <a:spcPts val="0"/>
              </a:spcBef>
              <a:spcAft>
                <a:spcPts val="0"/>
              </a:spcAft>
              <a:buClrTx/>
              <a:buSzTx/>
              <a:buFontTx/>
              <a:buNone/>
              <a:tabLst/>
              <a:defRPr sz="2400">
                <a:solidFill>
                  <a:srgbClr val="FFFFFF"/>
                </a:solidFill>
                <a:latin typeface="+mj-lt"/>
                <a:ea typeface="+mj-ea"/>
                <a:cs typeface="+mj-cs"/>
                <a:sym typeface="Helvetica Light"/>
              </a:defRPr>
            </a:pPr>
            <a:endParaRPr kumimoji="0" sz="1687" b="0" i="0" u="none" strike="noStrike" kern="0" cap="none" spc="0" normalizeH="0" baseline="0" noProof="0" dirty="0">
              <a:ln>
                <a:noFill/>
              </a:ln>
              <a:solidFill>
                <a:srgbClr val="FFFFFF"/>
              </a:solidFill>
              <a:effectLst/>
              <a:uLnTx/>
              <a:uFillTx/>
              <a:latin typeface="Helvetica Light"/>
              <a:ea typeface="+mj-ea"/>
              <a:cs typeface="+mj-cs"/>
              <a:sym typeface="Helvetica Light"/>
            </a:endParaRPr>
          </a:p>
        </p:txBody>
      </p:sp>
      <p:pic>
        <p:nvPicPr>
          <p:cNvPr id="52" name="globe.png"/>
          <p:cNvPicPr>
            <a:picLocks noChangeAspect="1"/>
          </p:cNvPicPr>
          <p:nvPr/>
        </p:nvPicPr>
        <p:blipFill>
          <a:blip r:embed="rId4">
            <a:alphaModFix amt="68453"/>
          </a:blip>
          <a:srcRect b="57159"/>
          <a:stretch>
            <a:fillRect/>
          </a:stretch>
        </p:blipFill>
        <p:spPr>
          <a:xfrm>
            <a:off x="6778156" y="52330"/>
            <a:ext cx="2125043" cy="795577"/>
          </a:xfrm>
          <a:prstGeom prst="rect">
            <a:avLst/>
          </a:prstGeom>
          <a:ln w="12700">
            <a:miter lim="400000"/>
          </a:ln>
        </p:spPr>
      </p:pic>
      <p:sp>
        <p:nvSpPr>
          <p:cNvPr id="11" name="Shape 49"/>
          <p:cNvSpPr/>
          <p:nvPr/>
        </p:nvSpPr>
        <p:spPr>
          <a:xfrm>
            <a:off x="152400" y="205697"/>
            <a:ext cx="6858000" cy="375167"/>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rtl="1">
              <a:defRPr sz="5000" b="1" cap="all" spc="150">
                <a:solidFill>
                  <a:schemeClr val="accent2"/>
                </a:solidFill>
                <a:latin typeface="+mn-lt"/>
                <a:ea typeface="+mn-ea"/>
                <a:cs typeface="+mn-cs"/>
                <a:sym typeface="Helvetica"/>
              </a:defRPr>
            </a:lvl1pPr>
          </a:lstStyle>
          <a:p>
            <a:pPr marL="0" marR="0" lvl="0" indent="0" algn="ctr" defTabSz="410751" rtl="1" eaLnBrk="1" fontAlgn="auto" latinLnBrk="0" hangingPunct="0">
              <a:lnSpc>
                <a:spcPct val="100000"/>
              </a:lnSpc>
              <a:spcBef>
                <a:spcPts val="0"/>
              </a:spcBef>
              <a:spcAft>
                <a:spcPts val="0"/>
              </a:spcAft>
              <a:buClrTx/>
              <a:buSzTx/>
              <a:buFontTx/>
              <a:buNone/>
              <a:tabLst/>
              <a:defRPr/>
            </a:pPr>
            <a:r>
              <a:rPr kumimoji="0" lang="en-US" sz="1969" b="1" i="0" u="none" strike="noStrike" kern="0" cap="all" spc="105" normalizeH="0" baseline="0" noProof="0" dirty="0">
                <a:ln>
                  <a:noFill/>
                </a:ln>
                <a:solidFill>
                  <a:srgbClr val="FFFFFF"/>
                </a:solidFill>
                <a:effectLst/>
                <a:uLnTx/>
                <a:uFillTx/>
                <a:latin typeface="Helvetica"/>
                <a:cs typeface="Helvetica"/>
                <a:sym typeface="Helvetica"/>
              </a:rPr>
              <a:t>Total world Fossil fuel production</a:t>
            </a:r>
            <a:endParaRPr kumimoji="0" lang="en-US" sz="1969" b="1" i="0" u="none" strike="noStrike" kern="0" cap="all" spc="105" normalizeH="0" baseline="0" noProof="0" dirty="0">
              <a:ln>
                <a:noFill/>
              </a:ln>
              <a:solidFill>
                <a:srgbClr val="FFFFFF"/>
              </a:solidFill>
              <a:effectLst>
                <a:outerShdw blurRad="38100" dist="38100" dir="2700000" algn="tl">
                  <a:srgbClr val="C0C0C0"/>
                </a:outerShdw>
              </a:effectLst>
              <a:uLnTx/>
              <a:uFillTx/>
              <a:latin typeface="Arial" pitchFamily="34" charset="0"/>
              <a:cs typeface="Helvetica"/>
              <a:sym typeface="Helvetica"/>
            </a:endParaRPr>
          </a:p>
        </p:txBody>
      </p:sp>
      <p:sp>
        <p:nvSpPr>
          <p:cNvPr id="12" name="Shape 49"/>
          <p:cNvSpPr/>
          <p:nvPr/>
        </p:nvSpPr>
        <p:spPr>
          <a:xfrm>
            <a:off x="5855475" y="6561652"/>
            <a:ext cx="3264356" cy="33195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rtl="1">
              <a:defRPr sz="5000" b="1" cap="all" spc="150">
                <a:solidFill>
                  <a:schemeClr val="accent2"/>
                </a:solidFill>
                <a:latin typeface="+mn-lt"/>
                <a:ea typeface="+mn-ea"/>
                <a:cs typeface="+mn-cs"/>
                <a:sym typeface="Helvetica"/>
              </a:defRPr>
            </a:lvl1pPr>
          </a:lstStyle>
          <a:p>
            <a:pPr marL="0" marR="0" lvl="0" indent="0" algn="ctr" defTabSz="410751" rtl="1" eaLnBrk="1" fontAlgn="auto" latinLnBrk="0" hangingPunct="0">
              <a:lnSpc>
                <a:spcPct val="100000"/>
              </a:lnSpc>
              <a:spcBef>
                <a:spcPts val="0"/>
              </a:spcBef>
              <a:spcAft>
                <a:spcPts val="0"/>
              </a:spcAft>
              <a:buClrTx/>
              <a:buSzTx/>
              <a:buFontTx/>
              <a:buNone/>
              <a:tabLst/>
              <a:defRPr/>
            </a:pPr>
            <a:endParaRPr kumimoji="0" lang="en-US" sz="844" b="1" i="0" u="none" strike="noStrike" kern="0" cap="all" spc="105" normalizeH="0" baseline="0" noProof="0" dirty="0">
              <a:ln>
                <a:noFill/>
              </a:ln>
              <a:solidFill>
                <a:srgbClr val="000000"/>
              </a:solidFill>
              <a:effectLst/>
              <a:uLnTx/>
              <a:uFillTx/>
              <a:latin typeface="Helvetica"/>
              <a:cs typeface="Helvetica"/>
              <a:sym typeface="Helvetica"/>
            </a:endParaRPr>
          </a:p>
          <a:p>
            <a:pPr marL="0" marR="0" lvl="0" indent="0" algn="ctr" defTabSz="410751" rtl="1" eaLnBrk="1" fontAlgn="auto" latinLnBrk="0" hangingPunct="0">
              <a:lnSpc>
                <a:spcPct val="100000"/>
              </a:lnSpc>
              <a:spcBef>
                <a:spcPts val="0"/>
              </a:spcBef>
              <a:spcAft>
                <a:spcPts val="0"/>
              </a:spcAft>
              <a:buClrTx/>
              <a:buSzTx/>
              <a:buFontTx/>
              <a:buNone/>
              <a:tabLst/>
              <a:defRPr/>
            </a:pPr>
            <a:r>
              <a:rPr kumimoji="0" lang="en-US" sz="844" b="1" i="0" u="none" strike="noStrike" kern="0" cap="all" spc="105" normalizeH="0" baseline="0" noProof="0" dirty="0">
                <a:ln>
                  <a:noFill/>
                </a:ln>
                <a:solidFill>
                  <a:srgbClr val="000000"/>
                </a:solidFill>
                <a:effectLst/>
                <a:uLnTx/>
                <a:uFillTx/>
                <a:latin typeface="Helvetica"/>
                <a:cs typeface="Helvetica"/>
                <a:sym typeface="Helvetica"/>
              </a:rPr>
              <a:t>Source: IEA, World Energy Balances, 2021.</a:t>
            </a:r>
            <a:endParaRPr kumimoji="0" lang="en-US" sz="844" b="1" i="0" u="none" strike="noStrike" kern="0" cap="all" spc="105" normalizeH="0" baseline="0" noProof="0" dirty="0">
              <a:ln>
                <a:noFill/>
              </a:ln>
              <a:solidFill>
                <a:srgbClr val="000000"/>
              </a:solidFill>
              <a:effectLst>
                <a:outerShdw blurRad="38100" dist="38100" dir="2700000" algn="tl">
                  <a:srgbClr val="C0C0C0"/>
                </a:outerShdw>
              </a:effectLst>
              <a:uLnTx/>
              <a:uFillTx/>
              <a:latin typeface="Arial" pitchFamily="34" charset="0"/>
              <a:cs typeface="Helvetica"/>
              <a:sym typeface="Helvetica"/>
            </a:endParaRPr>
          </a:p>
        </p:txBody>
      </p:sp>
      <p:pic>
        <p:nvPicPr>
          <p:cNvPr id="3" name="Picture 2">
            <a:extLst>
              <a:ext uri="{FF2B5EF4-FFF2-40B4-BE49-F238E27FC236}">
                <a16:creationId xmlns:a16="http://schemas.microsoft.com/office/drawing/2014/main" id="{BCE8B9FC-E655-5FC0-043C-91390ECDA948}"/>
              </a:ext>
            </a:extLst>
          </p:cNvPr>
          <p:cNvPicPr>
            <a:picLocks noChangeAspect="1"/>
          </p:cNvPicPr>
          <p:nvPr/>
        </p:nvPicPr>
        <p:blipFill>
          <a:blip r:embed="rId5"/>
          <a:stretch>
            <a:fillRect/>
          </a:stretch>
        </p:blipFill>
        <p:spPr>
          <a:xfrm>
            <a:off x="6081436" y="1032990"/>
            <a:ext cx="2989943" cy="4792020"/>
          </a:xfrm>
          <a:prstGeom prst="rect">
            <a:avLst/>
          </a:prstGeom>
        </p:spPr>
      </p:pic>
      <p:pic>
        <p:nvPicPr>
          <p:cNvPr id="6" name="Picture 5">
            <a:extLst>
              <a:ext uri="{FF2B5EF4-FFF2-40B4-BE49-F238E27FC236}">
                <a16:creationId xmlns:a16="http://schemas.microsoft.com/office/drawing/2014/main" id="{BCBF8FCD-9A10-D546-8013-1210F9B1F5C0}"/>
              </a:ext>
            </a:extLst>
          </p:cNvPr>
          <p:cNvPicPr>
            <a:picLocks noChangeAspect="1"/>
          </p:cNvPicPr>
          <p:nvPr/>
        </p:nvPicPr>
        <p:blipFill>
          <a:blip r:embed="rId6"/>
          <a:stretch>
            <a:fillRect/>
          </a:stretch>
        </p:blipFill>
        <p:spPr>
          <a:xfrm>
            <a:off x="3088933" y="1049087"/>
            <a:ext cx="2966134" cy="4770248"/>
          </a:xfrm>
          <a:prstGeom prst="rect">
            <a:avLst/>
          </a:prstGeom>
        </p:spPr>
      </p:pic>
      <p:pic>
        <p:nvPicPr>
          <p:cNvPr id="13" name="Picture 12">
            <a:extLst>
              <a:ext uri="{FF2B5EF4-FFF2-40B4-BE49-F238E27FC236}">
                <a16:creationId xmlns:a16="http://schemas.microsoft.com/office/drawing/2014/main" id="{C7CF19AB-782C-7E6C-B544-3C47A89081FE}"/>
              </a:ext>
            </a:extLst>
          </p:cNvPr>
          <p:cNvPicPr>
            <a:picLocks noChangeAspect="1"/>
          </p:cNvPicPr>
          <p:nvPr/>
        </p:nvPicPr>
        <p:blipFill>
          <a:blip r:embed="rId7"/>
          <a:stretch>
            <a:fillRect/>
          </a:stretch>
        </p:blipFill>
        <p:spPr>
          <a:xfrm>
            <a:off x="-136302" y="1049087"/>
            <a:ext cx="3078309" cy="4770247"/>
          </a:xfrm>
          <a:prstGeom prst="rect">
            <a:avLst/>
          </a:prstGeom>
        </p:spPr>
      </p:pic>
      <p:sp>
        <p:nvSpPr>
          <p:cNvPr id="5" name="TextBox 4">
            <a:extLst>
              <a:ext uri="{FF2B5EF4-FFF2-40B4-BE49-F238E27FC236}">
                <a16:creationId xmlns:a16="http://schemas.microsoft.com/office/drawing/2014/main" id="{0D869212-5771-224E-9FBB-413D25059134}"/>
              </a:ext>
            </a:extLst>
          </p:cNvPr>
          <p:cNvSpPr txBox="1"/>
          <p:nvPr/>
        </p:nvSpPr>
        <p:spPr>
          <a:xfrm>
            <a:off x="3956362" y="5761557"/>
            <a:ext cx="114454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fr-MA" sz="2400" b="1" dirty="0">
                <a:solidFill>
                  <a:srgbClr val="000000"/>
                </a:solidFill>
                <a:latin typeface="Arial" panose="020B0604020202020204" pitchFamily="34" charset="0"/>
                <a:ea typeface="Helvetica Neue Light"/>
                <a:sym typeface="Helvetica Neue Light"/>
              </a:rPr>
              <a:t>≈227% </a:t>
            </a:r>
            <a:endParaRPr kumimoji="0" lang="fr-FR" sz="2400" b="1" i="0" u="none" strike="noStrike" cap="none" spc="0" normalizeH="0" baseline="0" dirty="0">
              <a:ln>
                <a:noFill/>
              </a:ln>
              <a:solidFill>
                <a:srgbClr val="000000"/>
              </a:solidFill>
              <a:effectLst/>
              <a:uFillTx/>
              <a:latin typeface="Arial" panose="020B0604020202020204" pitchFamily="34" charset="0"/>
              <a:ea typeface="Helvetica Neue Light"/>
              <a:sym typeface="Helvetica Neue Light"/>
            </a:endParaRPr>
          </a:p>
        </p:txBody>
      </p:sp>
      <p:pic>
        <p:nvPicPr>
          <p:cNvPr id="7" name="Graphic 6" descr="Back with solid fill">
            <a:extLst>
              <a:ext uri="{FF2B5EF4-FFF2-40B4-BE49-F238E27FC236}">
                <a16:creationId xmlns:a16="http://schemas.microsoft.com/office/drawing/2014/main" id="{74F92D6E-661A-A44B-C50A-86D66801848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9373465" flipV="1">
            <a:off x="3970963" y="6041407"/>
            <a:ext cx="1270017" cy="1040488"/>
          </a:xfrm>
          <a:prstGeom prst="rect">
            <a:avLst/>
          </a:prstGeom>
        </p:spPr>
      </p:pic>
      <p:pic>
        <p:nvPicPr>
          <p:cNvPr id="8" name="Graphic 7" descr="Back with solid fill">
            <a:extLst>
              <a:ext uri="{FF2B5EF4-FFF2-40B4-BE49-F238E27FC236}">
                <a16:creationId xmlns:a16="http://schemas.microsoft.com/office/drawing/2014/main" id="{2299D9A5-9411-2EF1-CB5C-810943A5F88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70163" y="5893549"/>
            <a:ext cx="1270017" cy="962285"/>
          </a:xfrm>
          <a:prstGeom prst="rect">
            <a:avLst/>
          </a:prstGeom>
        </p:spPr>
      </p:pic>
      <p:sp>
        <p:nvSpPr>
          <p:cNvPr id="9" name="TextBox 8">
            <a:extLst>
              <a:ext uri="{FF2B5EF4-FFF2-40B4-BE49-F238E27FC236}">
                <a16:creationId xmlns:a16="http://schemas.microsoft.com/office/drawing/2014/main" id="{2016D281-743C-C50F-EF96-B5B4B033BCBE}"/>
              </a:ext>
            </a:extLst>
          </p:cNvPr>
          <p:cNvSpPr txBox="1"/>
          <p:nvPr/>
        </p:nvSpPr>
        <p:spPr>
          <a:xfrm>
            <a:off x="7447519" y="5831908"/>
            <a:ext cx="97302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fr-MA" sz="2400" b="1" dirty="0">
                <a:solidFill>
                  <a:srgbClr val="000000"/>
                </a:solidFill>
                <a:latin typeface="Arial" panose="020B0604020202020204" pitchFamily="34" charset="0"/>
                <a:ea typeface="Helvetica Neue Light"/>
                <a:sym typeface="Helvetica Neue Light"/>
              </a:rPr>
              <a:t>≈43% </a:t>
            </a:r>
            <a:endParaRPr kumimoji="0" lang="fr-FR" sz="2400" b="1" i="0" u="none" strike="noStrike" cap="none" spc="0" normalizeH="0" baseline="0" dirty="0">
              <a:ln>
                <a:noFill/>
              </a:ln>
              <a:solidFill>
                <a:srgbClr val="000000"/>
              </a:solidFill>
              <a:effectLst/>
              <a:uFillTx/>
              <a:latin typeface="Arial" panose="020B0604020202020204" pitchFamily="34" charset="0"/>
              <a:ea typeface="Helvetica Neue Light"/>
              <a:sym typeface="Helvetica Neue Light"/>
            </a:endParaRPr>
          </a:p>
        </p:txBody>
      </p:sp>
      <p:sp>
        <p:nvSpPr>
          <p:cNvPr id="10" name="TextBox 9">
            <a:extLst>
              <a:ext uri="{FF2B5EF4-FFF2-40B4-BE49-F238E27FC236}">
                <a16:creationId xmlns:a16="http://schemas.microsoft.com/office/drawing/2014/main" id="{3D6362FC-3802-21BA-E1CF-4F0ECA6D7A71}"/>
              </a:ext>
            </a:extLst>
          </p:cNvPr>
          <p:cNvSpPr txBox="1"/>
          <p:nvPr/>
        </p:nvSpPr>
        <p:spPr>
          <a:xfrm>
            <a:off x="921503" y="5761557"/>
            <a:ext cx="114454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fr-MA" sz="2400" b="1" dirty="0">
                <a:solidFill>
                  <a:srgbClr val="000000"/>
                </a:solidFill>
                <a:latin typeface="Arial" panose="020B0604020202020204" pitchFamily="34" charset="0"/>
                <a:ea typeface="Helvetica Neue Light"/>
                <a:sym typeface="Helvetica Neue Light"/>
              </a:rPr>
              <a:t>≈146% </a:t>
            </a:r>
            <a:endParaRPr kumimoji="0" lang="fr-FR" sz="2400" b="1" i="0" u="none" strike="noStrike" cap="none" spc="0" normalizeH="0" baseline="0" dirty="0">
              <a:ln>
                <a:noFill/>
              </a:ln>
              <a:solidFill>
                <a:srgbClr val="000000"/>
              </a:solidFill>
              <a:effectLst/>
              <a:uFillTx/>
              <a:latin typeface="Arial" panose="020B0604020202020204" pitchFamily="34" charset="0"/>
              <a:ea typeface="Helvetica Neue Light"/>
              <a:sym typeface="Helvetica Neue Light"/>
            </a:endParaRPr>
          </a:p>
        </p:txBody>
      </p:sp>
      <p:pic>
        <p:nvPicPr>
          <p:cNvPr id="14" name="Graphic 13" descr="Back with solid fill">
            <a:extLst>
              <a:ext uri="{FF2B5EF4-FFF2-40B4-BE49-F238E27FC236}">
                <a16:creationId xmlns:a16="http://schemas.microsoft.com/office/drawing/2014/main" id="{43787745-D561-DDED-984C-E0739C0354F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19373465" flipV="1">
            <a:off x="930254" y="5996719"/>
            <a:ext cx="1270017" cy="1040488"/>
          </a:xfrm>
          <a:prstGeom prst="rect">
            <a:avLst/>
          </a:prstGeom>
        </p:spPr>
      </p:pic>
      <p:sp>
        <p:nvSpPr>
          <p:cNvPr id="2" name="Slide Number Placeholder 4">
            <a:extLst>
              <a:ext uri="{FF2B5EF4-FFF2-40B4-BE49-F238E27FC236}">
                <a16:creationId xmlns:a16="http://schemas.microsoft.com/office/drawing/2014/main" id="{A1A44562-526A-A90B-C827-FB04D4B8E15E}"/>
              </a:ext>
            </a:extLst>
          </p:cNvPr>
          <p:cNvSpPr txBox="1">
            <a:spLocks/>
          </p:cNvSpPr>
          <p:nvPr/>
        </p:nvSpPr>
        <p:spPr>
          <a:xfrm>
            <a:off x="6986650" y="6545326"/>
            <a:ext cx="21336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Calibri" pitchFamily="34" charset="0"/>
                <a:ea typeface="MS PGothic" pitchFamily="34" charset="-128"/>
                <a:cs typeface="Arial" pitchFamily="34" charset="0"/>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Arial" pitchFamily="34" charset="0"/>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Arial" pitchFamily="34" charset="0"/>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Arial" pitchFamily="34" charset="0"/>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Arial" pitchFamily="34" charset="0"/>
              </a:defRPr>
            </a:lvl5pPr>
            <a:lvl6pPr marL="2286000" algn="l" defTabSz="914400" rtl="0" eaLnBrk="1" latinLnBrk="0" hangingPunct="1">
              <a:defRPr kern="1200">
                <a:solidFill>
                  <a:schemeClr val="tx1"/>
                </a:solidFill>
                <a:latin typeface="Calibri" pitchFamily="34" charset="0"/>
                <a:ea typeface="MS PGothic" pitchFamily="34" charset="-128"/>
                <a:cs typeface="Arial" pitchFamily="34" charset="0"/>
              </a:defRPr>
            </a:lvl6pPr>
            <a:lvl7pPr marL="2743200" algn="l" defTabSz="914400" rtl="0" eaLnBrk="1" latinLnBrk="0" hangingPunct="1">
              <a:defRPr kern="1200">
                <a:solidFill>
                  <a:schemeClr val="tx1"/>
                </a:solidFill>
                <a:latin typeface="Calibri" pitchFamily="34" charset="0"/>
                <a:ea typeface="MS PGothic" pitchFamily="34" charset="-128"/>
                <a:cs typeface="Arial" pitchFamily="34" charset="0"/>
              </a:defRPr>
            </a:lvl7pPr>
            <a:lvl8pPr marL="3200400" algn="l" defTabSz="914400" rtl="0" eaLnBrk="1" latinLnBrk="0" hangingPunct="1">
              <a:defRPr kern="1200">
                <a:solidFill>
                  <a:schemeClr val="tx1"/>
                </a:solidFill>
                <a:latin typeface="Calibri" pitchFamily="34" charset="0"/>
                <a:ea typeface="MS PGothic" pitchFamily="34" charset="-128"/>
                <a:cs typeface="Arial" pitchFamily="34" charset="0"/>
              </a:defRPr>
            </a:lvl8pPr>
            <a:lvl9pPr marL="3657600" algn="l" defTabSz="914400" rtl="0" eaLnBrk="1" latinLnBrk="0" hangingPunct="1">
              <a:defRPr kern="1200">
                <a:solidFill>
                  <a:schemeClr val="tx1"/>
                </a:solidFill>
                <a:latin typeface="Calibri" pitchFamily="34" charset="0"/>
                <a:ea typeface="MS PGothic" pitchFamily="34" charset="-128"/>
                <a:cs typeface="Arial" pitchFamily="34" charset="0"/>
              </a:defRPr>
            </a:lvl9pPr>
          </a:lstStyle>
          <a:p>
            <a:pPr algn="r">
              <a:defRPr/>
            </a:pPr>
            <a:fld id="{C4485303-17DA-4DA1-A296-C5F42BCD22AC}" type="slidenum">
              <a:rPr lang="en-US" sz="1200" b="1" smtClean="0">
                <a:solidFill>
                  <a:prstClr val="black"/>
                </a:solidFill>
                <a:latin typeface="Arial" pitchFamily="34" charset="0"/>
              </a:rPr>
              <a:pPr algn="r">
                <a:defRPr/>
              </a:pPr>
              <a:t>7</a:t>
            </a:fld>
            <a:endParaRPr lang="en-US" sz="1200" b="1" dirty="0">
              <a:solidFill>
                <a:prstClr val="black"/>
              </a:solidFill>
              <a:latin typeface="Arial" pitchFamily="34" charset="0"/>
            </a:endParaRPr>
          </a:p>
        </p:txBody>
      </p:sp>
    </p:spTree>
    <p:extLst>
      <p:ext uri="{BB962C8B-B14F-4D97-AF65-F5344CB8AC3E}">
        <p14:creationId xmlns:p14="http://schemas.microsoft.com/office/powerpoint/2010/main" val="357418174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ODRAUX0-filtered.jpeg"/>
          <p:cNvPicPr>
            <a:picLocks noChangeAspect="1"/>
          </p:cNvPicPr>
          <p:nvPr/>
        </p:nvPicPr>
        <p:blipFill>
          <a:blip r:embed="rId3"/>
          <a:srcRect t="9737" b="9737"/>
          <a:stretch>
            <a:fillRect/>
          </a:stretch>
        </p:blipFill>
        <p:spPr>
          <a:xfrm>
            <a:off x="-1040" y="-4732"/>
            <a:ext cx="9146080" cy="6867466"/>
          </a:xfrm>
          <a:prstGeom prst="rect">
            <a:avLst/>
          </a:prstGeom>
          <a:ln w="12700">
            <a:miter lim="400000"/>
          </a:ln>
        </p:spPr>
      </p:pic>
      <p:sp>
        <p:nvSpPr>
          <p:cNvPr id="47" name="Shape 47"/>
          <p:cNvSpPr/>
          <p:nvPr/>
        </p:nvSpPr>
        <p:spPr>
          <a:xfrm>
            <a:off x="5832" y="1022269"/>
            <a:ext cx="9147240" cy="5840464"/>
          </a:xfrm>
          <a:prstGeom prst="rect">
            <a:avLst/>
          </a:prstGeom>
          <a:solidFill>
            <a:srgbClr val="FFFFFF">
              <a:alpha val="90369"/>
            </a:srgbClr>
          </a:solidFill>
          <a:ln w="12700">
            <a:miter lim="400000"/>
          </a:ln>
        </p:spPr>
        <p:txBody>
          <a:bodyPr lIns="35719" tIns="35719" rIns="35719" bIns="35719" anchor="ctr"/>
          <a:lstStyle/>
          <a:p>
            <a:pPr marL="0" marR="0" lvl="0" indent="0" algn="ctr" defTabSz="410751" rtl="0" eaLnBrk="1" fontAlgn="auto" latinLnBrk="0" hangingPunct="0">
              <a:lnSpc>
                <a:spcPct val="100000"/>
              </a:lnSpc>
              <a:spcBef>
                <a:spcPts val="0"/>
              </a:spcBef>
              <a:spcAft>
                <a:spcPts val="0"/>
              </a:spcAft>
              <a:buClrTx/>
              <a:buSzTx/>
              <a:buFontTx/>
              <a:buNone/>
              <a:tabLst/>
              <a:defRPr sz="2400">
                <a:solidFill>
                  <a:srgbClr val="FFFFFF"/>
                </a:solidFill>
                <a:latin typeface="+mj-lt"/>
                <a:ea typeface="+mj-ea"/>
                <a:cs typeface="+mj-cs"/>
                <a:sym typeface="Helvetica Light"/>
              </a:defRPr>
            </a:pPr>
            <a:endParaRPr kumimoji="0" sz="1687" b="0" i="0" u="none" strike="noStrike" kern="0" cap="none" spc="0" normalizeH="0" baseline="0" noProof="0" dirty="0">
              <a:ln>
                <a:noFill/>
              </a:ln>
              <a:solidFill>
                <a:srgbClr val="FFFFFF"/>
              </a:solidFill>
              <a:effectLst/>
              <a:uLnTx/>
              <a:uFillTx/>
              <a:latin typeface="Helvetica Light"/>
              <a:ea typeface="+mj-ea"/>
              <a:cs typeface="+mj-cs"/>
              <a:sym typeface="Helvetica Light"/>
            </a:endParaRPr>
          </a:p>
        </p:txBody>
      </p:sp>
      <p:pic>
        <p:nvPicPr>
          <p:cNvPr id="52" name="globe.png"/>
          <p:cNvPicPr>
            <a:picLocks noChangeAspect="1"/>
          </p:cNvPicPr>
          <p:nvPr/>
        </p:nvPicPr>
        <p:blipFill>
          <a:blip r:embed="rId4">
            <a:alphaModFix amt="68453"/>
          </a:blip>
          <a:srcRect b="57159"/>
          <a:stretch>
            <a:fillRect/>
          </a:stretch>
        </p:blipFill>
        <p:spPr>
          <a:xfrm>
            <a:off x="6778156" y="52330"/>
            <a:ext cx="2125043" cy="795577"/>
          </a:xfrm>
          <a:prstGeom prst="rect">
            <a:avLst/>
          </a:prstGeom>
          <a:ln w="12700">
            <a:miter lim="400000"/>
          </a:ln>
        </p:spPr>
      </p:pic>
      <p:sp>
        <p:nvSpPr>
          <p:cNvPr id="11" name="Shape 49"/>
          <p:cNvSpPr/>
          <p:nvPr/>
        </p:nvSpPr>
        <p:spPr>
          <a:xfrm>
            <a:off x="-294891" y="57368"/>
            <a:ext cx="8372091" cy="678199"/>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rtl="1">
              <a:defRPr sz="5000" b="1" cap="all" spc="150">
                <a:solidFill>
                  <a:schemeClr val="accent2"/>
                </a:solidFill>
                <a:latin typeface="+mn-lt"/>
                <a:ea typeface="+mn-ea"/>
                <a:cs typeface="+mn-cs"/>
                <a:sym typeface="Helvetica"/>
              </a:defRPr>
            </a:lvl1pPr>
          </a:lstStyle>
          <a:p>
            <a:pPr marL="0" marR="0" lvl="0" indent="0" algn="ctr" defTabSz="410751" rtl="1" eaLnBrk="1" fontAlgn="auto" latinLnBrk="0" hangingPunct="0">
              <a:lnSpc>
                <a:spcPct val="100000"/>
              </a:lnSpc>
              <a:spcBef>
                <a:spcPts val="0"/>
              </a:spcBef>
              <a:spcAft>
                <a:spcPts val="0"/>
              </a:spcAft>
              <a:buClrTx/>
              <a:buSzTx/>
              <a:buFontTx/>
              <a:buNone/>
              <a:tabLst/>
              <a:defRPr/>
            </a:pPr>
            <a:r>
              <a:rPr kumimoji="0" lang="en-US" sz="1969" b="1" i="0" u="none" strike="noStrike" kern="0" cap="all" spc="105" normalizeH="0" baseline="0" noProof="0" dirty="0">
                <a:ln>
                  <a:noFill/>
                </a:ln>
                <a:solidFill>
                  <a:srgbClr val="FFFFFF"/>
                </a:solidFill>
                <a:effectLst/>
                <a:uLnTx/>
                <a:uFillTx/>
                <a:latin typeface="Helvetica"/>
                <a:cs typeface="Helvetica"/>
                <a:sym typeface="Helvetica"/>
              </a:rPr>
              <a:t>Total world Energy </a:t>
            </a:r>
            <a:r>
              <a:rPr lang="en-US" sz="1969" kern="0" spc="105" dirty="0">
                <a:solidFill>
                  <a:srgbClr val="FFFFFF"/>
                </a:solidFill>
                <a:latin typeface="Helvetica"/>
                <a:cs typeface="Helvetica"/>
              </a:rPr>
              <a:t>production</a:t>
            </a:r>
            <a:endParaRPr kumimoji="0" lang="en-US" sz="1969" b="1" i="0" u="none" strike="noStrike" kern="0" cap="all" spc="105" normalizeH="0" baseline="0" noProof="0" dirty="0">
              <a:ln>
                <a:noFill/>
              </a:ln>
              <a:solidFill>
                <a:srgbClr val="FFFFFF"/>
              </a:solidFill>
              <a:effectLst/>
              <a:uLnTx/>
              <a:uFillTx/>
              <a:latin typeface="Helvetica"/>
              <a:cs typeface="Helvetica"/>
              <a:sym typeface="Helvetica"/>
            </a:endParaRPr>
          </a:p>
          <a:p>
            <a:pPr marL="0" marR="0" lvl="0" indent="0" algn="ctr" defTabSz="410751" rtl="1" eaLnBrk="1" fontAlgn="auto" latinLnBrk="0" hangingPunct="0">
              <a:lnSpc>
                <a:spcPct val="100000"/>
              </a:lnSpc>
              <a:spcBef>
                <a:spcPts val="0"/>
              </a:spcBef>
              <a:spcAft>
                <a:spcPts val="0"/>
              </a:spcAft>
              <a:buClrTx/>
              <a:buSzTx/>
              <a:buFontTx/>
              <a:buNone/>
              <a:tabLst/>
              <a:defRPr/>
            </a:pPr>
            <a:r>
              <a:rPr kumimoji="0" lang="en-US" sz="1969" b="1" i="0" u="none" strike="noStrike" kern="0" cap="all" spc="105" normalizeH="0" baseline="0" noProof="0" dirty="0">
                <a:ln>
                  <a:noFill/>
                </a:ln>
                <a:solidFill>
                  <a:srgbClr val="FFFFFF"/>
                </a:solidFill>
                <a:effectLst/>
                <a:uLnTx/>
                <a:uFillTx/>
                <a:latin typeface="Helvetica"/>
                <a:cs typeface="Helvetica"/>
                <a:sym typeface="Helvetica"/>
              </a:rPr>
              <a:t> by source: Detailed split </a:t>
            </a:r>
            <a:endParaRPr kumimoji="0" lang="en-US" sz="1969" b="1" i="0" u="none" strike="noStrike" kern="0" cap="all" spc="105" normalizeH="0" baseline="0" noProof="0" dirty="0">
              <a:ln>
                <a:noFill/>
              </a:ln>
              <a:solidFill>
                <a:srgbClr val="FFFFFF"/>
              </a:solidFill>
              <a:effectLst>
                <a:outerShdw blurRad="38100" dist="38100" dir="2700000" algn="tl">
                  <a:srgbClr val="C0C0C0"/>
                </a:outerShdw>
              </a:effectLst>
              <a:uLnTx/>
              <a:uFillTx/>
              <a:latin typeface="Arial" pitchFamily="34" charset="0"/>
              <a:cs typeface="Helvetica"/>
              <a:sym typeface="Helvetica"/>
            </a:endParaRPr>
          </a:p>
        </p:txBody>
      </p:sp>
      <p:sp>
        <p:nvSpPr>
          <p:cNvPr id="12" name="Shape 49"/>
          <p:cNvSpPr/>
          <p:nvPr/>
        </p:nvSpPr>
        <p:spPr>
          <a:xfrm>
            <a:off x="1532545" y="6564851"/>
            <a:ext cx="3264356" cy="33195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rtl="1">
              <a:defRPr sz="5000" b="1" cap="all" spc="150">
                <a:solidFill>
                  <a:schemeClr val="accent2"/>
                </a:solidFill>
                <a:latin typeface="+mn-lt"/>
                <a:ea typeface="+mn-ea"/>
                <a:cs typeface="+mn-cs"/>
                <a:sym typeface="Helvetica"/>
              </a:defRPr>
            </a:lvl1pPr>
          </a:lstStyle>
          <a:p>
            <a:pPr marL="0" marR="0" lvl="0" indent="0" algn="ctr" defTabSz="410751" rtl="1" eaLnBrk="1" fontAlgn="auto" latinLnBrk="0" hangingPunct="0">
              <a:lnSpc>
                <a:spcPct val="100000"/>
              </a:lnSpc>
              <a:spcBef>
                <a:spcPts val="0"/>
              </a:spcBef>
              <a:spcAft>
                <a:spcPts val="0"/>
              </a:spcAft>
              <a:buClrTx/>
              <a:buSzTx/>
              <a:buFontTx/>
              <a:buNone/>
              <a:tabLst/>
              <a:defRPr/>
            </a:pPr>
            <a:endParaRPr kumimoji="0" lang="en-US" sz="844" b="1" i="0" u="none" strike="noStrike" kern="0" cap="all" spc="105" normalizeH="0" baseline="0" noProof="0" dirty="0">
              <a:ln>
                <a:noFill/>
              </a:ln>
              <a:solidFill>
                <a:srgbClr val="000000"/>
              </a:solidFill>
              <a:effectLst/>
              <a:uLnTx/>
              <a:uFillTx/>
              <a:latin typeface="Helvetica"/>
              <a:cs typeface="Helvetica"/>
              <a:sym typeface="Helvetica"/>
            </a:endParaRPr>
          </a:p>
          <a:p>
            <a:pPr marL="0" marR="0" lvl="0" indent="0" algn="ctr" defTabSz="410751" rtl="1" eaLnBrk="1" fontAlgn="auto" latinLnBrk="0" hangingPunct="0">
              <a:lnSpc>
                <a:spcPct val="100000"/>
              </a:lnSpc>
              <a:spcBef>
                <a:spcPts val="0"/>
              </a:spcBef>
              <a:spcAft>
                <a:spcPts val="0"/>
              </a:spcAft>
              <a:buClrTx/>
              <a:buSzTx/>
              <a:buFontTx/>
              <a:buNone/>
              <a:tabLst/>
              <a:defRPr/>
            </a:pPr>
            <a:r>
              <a:rPr kumimoji="0" lang="en-US" sz="844" b="1" i="0" u="none" strike="noStrike" kern="0" cap="all" spc="105" normalizeH="0" baseline="0" noProof="0" dirty="0">
                <a:ln>
                  <a:noFill/>
                </a:ln>
                <a:solidFill>
                  <a:srgbClr val="000000"/>
                </a:solidFill>
                <a:effectLst/>
                <a:uLnTx/>
                <a:uFillTx/>
                <a:latin typeface="Helvetica"/>
                <a:cs typeface="Helvetica"/>
                <a:sym typeface="Helvetica"/>
              </a:rPr>
              <a:t>Source: IEA, World Energy Balances, 2021.</a:t>
            </a:r>
            <a:endParaRPr kumimoji="0" lang="en-US" sz="844" b="1" i="0" u="none" strike="noStrike" kern="0" cap="all" spc="105" normalizeH="0" baseline="0" noProof="0" dirty="0">
              <a:ln>
                <a:noFill/>
              </a:ln>
              <a:solidFill>
                <a:srgbClr val="000000"/>
              </a:solidFill>
              <a:effectLst>
                <a:outerShdw blurRad="38100" dist="38100" dir="2700000" algn="tl">
                  <a:srgbClr val="C0C0C0"/>
                </a:outerShdw>
              </a:effectLst>
              <a:uLnTx/>
              <a:uFillTx/>
              <a:latin typeface="Arial" pitchFamily="34" charset="0"/>
              <a:cs typeface="Helvetica"/>
              <a:sym typeface="Helvetica"/>
            </a:endParaRPr>
          </a:p>
        </p:txBody>
      </p:sp>
      <p:pic>
        <p:nvPicPr>
          <p:cNvPr id="5" name="Picture 4">
            <a:extLst>
              <a:ext uri="{FF2B5EF4-FFF2-40B4-BE49-F238E27FC236}">
                <a16:creationId xmlns:a16="http://schemas.microsoft.com/office/drawing/2014/main" id="{0E7877E2-C388-AA1C-85E2-86A68B6AA44C}"/>
              </a:ext>
            </a:extLst>
          </p:cNvPr>
          <p:cNvPicPr>
            <a:picLocks noChangeAspect="1"/>
          </p:cNvPicPr>
          <p:nvPr/>
        </p:nvPicPr>
        <p:blipFill>
          <a:blip r:embed="rId5"/>
          <a:stretch>
            <a:fillRect/>
          </a:stretch>
        </p:blipFill>
        <p:spPr>
          <a:xfrm>
            <a:off x="432004" y="1043853"/>
            <a:ext cx="3469304" cy="4767218"/>
          </a:xfrm>
          <a:prstGeom prst="rect">
            <a:avLst/>
          </a:prstGeom>
        </p:spPr>
      </p:pic>
      <p:pic>
        <p:nvPicPr>
          <p:cNvPr id="7" name="Picture 6">
            <a:extLst>
              <a:ext uri="{FF2B5EF4-FFF2-40B4-BE49-F238E27FC236}">
                <a16:creationId xmlns:a16="http://schemas.microsoft.com/office/drawing/2014/main" id="{BE75A7CC-0D81-E483-7A4A-2ACEFB9B394A}"/>
              </a:ext>
            </a:extLst>
          </p:cNvPr>
          <p:cNvPicPr>
            <a:picLocks noChangeAspect="1"/>
          </p:cNvPicPr>
          <p:nvPr/>
        </p:nvPicPr>
        <p:blipFill>
          <a:blip r:embed="rId6"/>
          <a:stretch>
            <a:fillRect/>
          </a:stretch>
        </p:blipFill>
        <p:spPr>
          <a:xfrm>
            <a:off x="4808674" y="1043853"/>
            <a:ext cx="3429000" cy="4767218"/>
          </a:xfrm>
          <a:prstGeom prst="rect">
            <a:avLst/>
          </a:prstGeom>
        </p:spPr>
      </p:pic>
      <p:sp>
        <p:nvSpPr>
          <p:cNvPr id="2" name="Slide Number Placeholder 4">
            <a:extLst>
              <a:ext uri="{FF2B5EF4-FFF2-40B4-BE49-F238E27FC236}">
                <a16:creationId xmlns:a16="http://schemas.microsoft.com/office/drawing/2014/main" id="{AEE881AC-7886-8583-D8F4-3987C4478F36}"/>
              </a:ext>
            </a:extLst>
          </p:cNvPr>
          <p:cNvSpPr txBox="1">
            <a:spLocks/>
          </p:cNvSpPr>
          <p:nvPr/>
        </p:nvSpPr>
        <p:spPr>
          <a:xfrm>
            <a:off x="6986650" y="6545326"/>
            <a:ext cx="21336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Calibri" pitchFamily="34" charset="0"/>
                <a:ea typeface="MS PGothic" pitchFamily="34" charset="-128"/>
                <a:cs typeface="Arial" pitchFamily="34" charset="0"/>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Arial" pitchFamily="34" charset="0"/>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Arial" pitchFamily="34" charset="0"/>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Arial" pitchFamily="34" charset="0"/>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Arial" pitchFamily="34" charset="0"/>
              </a:defRPr>
            </a:lvl5pPr>
            <a:lvl6pPr marL="2286000" algn="l" defTabSz="914400" rtl="0" eaLnBrk="1" latinLnBrk="0" hangingPunct="1">
              <a:defRPr kern="1200">
                <a:solidFill>
                  <a:schemeClr val="tx1"/>
                </a:solidFill>
                <a:latin typeface="Calibri" pitchFamily="34" charset="0"/>
                <a:ea typeface="MS PGothic" pitchFamily="34" charset="-128"/>
                <a:cs typeface="Arial" pitchFamily="34" charset="0"/>
              </a:defRPr>
            </a:lvl6pPr>
            <a:lvl7pPr marL="2743200" algn="l" defTabSz="914400" rtl="0" eaLnBrk="1" latinLnBrk="0" hangingPunct="1">
              <a:defRPr kern="1200">
                <a:solidFill>
                  <a:schemeClr val="tx1"/>
                </a:solidFill>
                <a:latin typeface="Calibri" pitchFamily="34" charset="0"/>
                <a:ea typeface="MS PGothic" pitchFamily="34" charset="-128"/>
                <a:cs typeface="Arial" pitchFamily="34" charset="0"/>
              </a:defRPr>
            </a:lvl7pPr>
            <a:lvl8pPr marL="3200400" algn="l" defTabSz="914400" rtl="0" eaLnBrk="1" latinLnBrk="0" hangingPunct="1">
              <a:defRPr kern="1200">
                <a:solidFill>
                  <a:schemeClr val="tx1"/>
                </a:solidFill>
                <a:latin typeface="Calibri" pitchFamily="34" charset="0"/>
                <a:ea typeface="MS PGothic" pitchFamily="34" charset="-128"/>
                <a:cs typeface="Arial" pitchFamily="34" charset="0"/>
              </a:defRPr>
            </a:lvl8pPr>
            <a:lvl9pPr marL="3657600" algn="l" defTabSz="914400" rtl="0" eaLnBrk="1" latinLnBrk="0" hangingPunct="1">
              <a:defRPr kern="1200">
                <a:solidFill>
                  <a:schemeClr val="tx1"/>
                </a:solidFill>
                <a:latin typeface="Calibri" pitchFamily="34" charset="0"/>
                <a:ea typeface="MS PGothic" pitchFamily="34" charset="-128"/>
                <a:cs typeface="Arial" pitchFamily="34" charset="0"/>
              </a:defRPr>
            </a:lvl9pPr>
          </a:lstStyle>
          <a:p>
            <a:pPr algn="r">
              <a:defRPr/>
            </a:pPr>
            <a:fld id="{C4485303-17DA-4DA1-A296-C5F42BCD22AC}" type="slidenum">
              <a:rPr lang="en-US" sz="1200" b="1" smtClean="0">
                <a:solidFill>
                  <a:prstClr val="black"/>
                </a:solidFill>
                <a:latin typeface="Arial" pitchFamily="34" charset="0"/>
              </a:rPr>
              <a:pPr algn="r">
                <a:defRPr/>
              </a:pPr>
              <a:t>8</a:t>
            </a:fld>
            <a:endParaRPr lang="en-US" sz="1200" b="1" dirty="0">
              <a:solidFill>
                <a:prstClr val="black"/>
              </a:solidFill>
              <a:latin typeface="Arial" pitchFamily="34" charset="0"/>
            </a:endParaRPr>
          </a:p>
        </p:txBody>
      </p:sp>
      <p:sp>
        <p:nvSpPr>
          <p:cNvPr id="4" name="TextBox 3">
            <a:extLst>
              <a:ext uri="{FF2B5EF4-FFF2-40B4-BE49-F238E27FC236}">
                <a16:creationId xmlns:a16="http://schemas.microsoft.com/office/drawing/2014/main" id="{D361E70E-9FE1-46C2-B36F-20708FE3A389}"/>
              </a:ext>
            </a:extLst>
          </p:cNvPr>
          <p:cNvSpPr txBox="1"/>
          <p:nvPr/>
        </p:nvSpPr>
        <p:spPr>
          <a:xfrm>
            <a:off x="5486287" y="6069876"/>
            <a:ext cx="207377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fr-MA" sz="2400" b="1" dirty="0">
                <a:solidFill>
                  <a:srgbClr val="000000"/>
                </a:solidFill>
                <a:effectLst>
                  <a:outerShdw blurRad="38100" dist="38100" dir="2700000" algn="tl">
                    <a:srgbClr val="000000">
                      <a:alpha val="43137"/>
                    </a:srgbClr>
                  </a:outerShdw>
                </a:effectLst>
                <a:latin typeface="Helvetica Neue Light"/>
                <a:ea typeface="Helvetica Neue Light"/>
                <a:cs typeface="Helvetica Neue Light"/>
                <a:sym typeface="Helvetica Neue Light"/>
              </a:rPr>
              <a:t>94</a:t>
            </a:r>
            <a:r>
              <a:rPr kumimoji="0" lang="fr-MA" sz="2400" b="1" i="0" u="none" strike="noStrike" cap="none" spc="0" normalizeH="0" baseline="0" dirty="0">
                <a:ln>
                  <a:noFill/>
                </a:ln>
                <a:solidFill>
                  <a:srgbClr val="000000"/>
                </a:solidFill>
                <a:effectLst>
                  <a:outerShdw blurRad="38100" dist="38100" dir="2700000" algn="tl">
                    <a:srgbClr val="000000">
                      <a:alpha val="43137"/>
                    </a:srgbClr>
                  </a:outerShdw>
                </a:effectLst>
                <a:uFillTx/>
                <a:latin typeface="Helvetica Neue Light"/>
                <a:ea typeface="Helvetica Neue Light"/>
                <a:cs typeface="Helvetica Neue Light"/>
                <a:sym typeface="Helvetica Neue Light"/>
              </a:rPr>
              <a:t>% to </a:t>
            </a:r>
            <a:r>
              <a:rPr lang="fr-MA" sz="2400" b="1" dirty="0">
                <a:solidFill>
                  <a:srgbClr val="000000"/>
                </a:solidFill>
                <a:effectLst>
                  <a:outerShdw blurRad="38100" dist="38100" dir="2700000" algn="tl">
                    <a:srgbClr val="000000">
                      <a:alpha val="43137"/>
                    </a:srgbClr>
                  </a:outerShdw>
                </a:effectLst>
                <a:latin typeface="Helvetica Neue Light"/>
                <a:ea typeface="Helvetica Neue Light"/>
                <a:cs typeface="Helvetica Neue Light"/>
                <a:sym typeface="Helvetica Neue Light"/>
              </a:rPr>
              <a:t>77.8</a:t>
            </a:r>
            <a:r>
              <a:rPr kumimoji="0" lang="fr-MA" sz="2400" b="1" i="0" u="none" strike="noStrike" cap="none" spc="0" normalizeH="0" baseline="0" dirty="0">
                <a:ln>
                  <a:noFill/>
                </a:ln>
                <a:solidFill>
                  <a:srgbClr val="000000"/>
                </a:solidFill>
                <a:effectLst>
                  <a:outerShdw blurRad="38100" dist="38100" dir="2700000" algn="tl">
                    <a:srgbClr val="000000">
                      <a:alpha val="43137"/>
                    </a:srgbClr>
                  </a:outerShdw>
                </a:effectLst>
                <a:uFillTx/>
                <a:latin typeface="Helvetica Neue Light"/>
                <a:ea typeface="Helvetica Neue Light"/>
                <a:cs typeface="Helvetica Neue Light"/>
                <a:sym typeface="Helvetica Neue Light"/>
              </a:rPr>
              <a:t>% </a:t>
            </a:r>
            <a:endParaRPr kumimoji="0" lang="fr-FR" sz="2400" b="1" i="0" u="none" strike="noStrike" cap="none" spc="0" normalizeH="0" baseline="0" dirty="0">
              <a:ln>
                <a:noFill/>
              </a:ln>
              <a:solidFill>
                <a:srgbClr val="000000"/>
              </a:solidFill>
              <a:effectLst>
                <a:outerShdw blurRad="38100" dist="38100" dir="2700000" algn="tl">
                  <a:srgbClr val="000000">
                    <a:alpha val="43137"/>
                  </a:srgbClr>
                </a:outerShdw>
              </a:effectLst>
              <a:uFillTx/>
              <a:latin typeface="Helvetica Neue Light"/>
              <a:ea typeface="Helvetica Neue Light"/>
              <a:cs typeface="Helvetica Neue Light"/>
              <a:sym typeface="Helvetica Neue Light"/>
            </a:endParaRPr>
          </a:p>
        </p:txBody>
      </p:sp>
      <p:sp>
        <p:nvSpPr>
          <p:cNvPr id="6" name="TextBox 5">
            <a:extLst>
              <a:ext uri="{FF2B5EF4-FFF2-40B4-BE49-F238E27FC236}">
                <a16:creationId xmlns:a16="http://schemas.microsoft.com/office/drawing/2014/main" id="{988255DD-09AE-E668-D8CB-F1C999E119A8}"/>
              </a:ext>
            </a:extLst>
          </p:cNvPr>
          <p:cNvSpPr txBox="1"/>
          <p:nvPr/>
        </p:nvSpPr>
        <p:spPr>
          <a:xfrm>
            <a:off x="1066800" y="6070697"/>
            <a:ext cx="181729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MA" sz="2400" b="1" i="0" u="none" strike="noStrike" cap="none" spc="0" normalizeH="0" baseline="0" dirty="0">
                <a:ln>
                  <a:noFill/>
                </a:ln>
                <a:solidFill>
                  <a:srgbClr val="000000"/>
                </a:solidFill>
                <a:effectLst>
                  <a:outerShdw blurRad="38100" dist="38100" dir="2700000" algn="tl">
                    <a:srgbClr val="000000">
                      <a:alpha val="43137"/>
                    </a:srgbClr>
                  </a:outerShdw>
                </a:effectLst>
                <a:uFillTx/>
                <a:latin typeface="Helvetica Neue Light"/>
                <a:ea typeface="Helvetica Neue Light"/>
                <a:cs typeface="Helvetica Neue Light"/>
                <a:sym typeface="Helvetica Neue Light"/>
              </a:rPr>
              <a:t>87% to 81% </a:t>
            </a:r>
            <a:endParaRPr kumimoji="0" lang="fr-FR" sz="2400" b="1" i="0" u="none" strike="noStrike" cap="none" spc="0" normalizeH="0" baseline="0" dirty="0">
              <a:ln>
                <a:noFill/>
              </a:ln>
              <a:solidFill>
                <a:srgbClr val="000000"/>
              </a:solidFill>
              <a:effectLst>
                <a:outerShdw blurRad="38100" dist="38100" dir="2700000" algn="tl">
                  <a:srgbClr val="000000">
                    <a:alpha val="43137"/>
                  </a:srgbClr>
                </a:outerShdw>
              </a:effectLst>
              <a:uFillTx/>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195069877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ODRAUX0-filtered.jpeg"/>
          <p:cNvPicPr>
            <a:picLocks noChangeAspect="1"/>
          </p:cNvPicPr>
          <p:nvPr/>
        </p:nvPicPr>
        <p:blipFill>
          <a:blip r:embed="rId3"/>
          <a:srcRect t="9737" b="9737"/>
          <a:stretch>
            <a:fillRect/>
          </a:stretch>
        </p:blipFill>
        <p:spPr>
          <a:xfrm>
            <a:off x="1" y="-34544"/>
            <a:ext cx="9139860" cy="6872726"/>
          </a:xfrm>
          <a:prstGeom prst="rect">
            <a:avLst/>
          </a:prstGeom>
          <a:ln w="12700">
            <a:miter lim="400000"/>
          </a:ln>
        </p:spPr>
      </p:pic>
      <p:sp>
        <p:nvSpPr>
          <p:cNvPr id="34" name="Shape 47"/>
          <p:cNvSpPr/>
          <p:nvPr/>
        </p:nvSpPr>
        <p:spPr>
          <a:xfrm>
            <a:off x="-14921" y="949329"/>
            <a:ext cx="9169297" cy="5903200"/>
          </a:xfrm>
          <a:prstGeom prst="rect">
            <a:avLst/>
          </a:prstGeom>
          <a:solidFill>
            <a:srgbClr val="FFFFFF">
              <a:alpha val="90369"/>
            </a:srgbClr>
          </a:solidFill>
          <a:ln w="12700">
            <a:miter lim="400000"/>
          </a:ln>
        </p:spPr>
        <p:txBody>
          <a:bodyPr lIns="50800" tIns="50800" rIns="50800" bIns="50800" anchor="ctr"/>
          <a:lstStyle/>
          <a:p>
            <a:pPr marL="0" marR="0" lvl="0" indent="0" algn="l" defTabSz="914400" rtl="0" eaLnBrk="1" fontAlgn="base" latinLnBrk="0" hangingPunct="1">
              <a:lnSpc>
                <a:spcPct val="100000"/>
              </a:lnSpc>
              <a:spcBef>
                <a:spcPct val="0"/>
              </a:spcBef>
              <a:spcAft>
                <a:spcPct val="0"/>
              </a:spcAft>
              <a:buClrTx/>
              <a:buSzTx/>
              <a:buFontTx/>
              <a:buNone/>
              <a:tabLst/>
              <a:defRPr sz="2400">
                <a:solidFill>
                  <a:srgbClr val="FFFFFF"/>
                </a:solidFill>
                <a:latin typeface="+mj-lt"/>
                <a:ea typeface="+mj-ea"/>
                <a:cs typeface="+mj-cs"/>
                <a:sym typeface="Helvetica Light"/>
              </a:defRPr>
            </a:pPr>
            <a:endParaRPr kumimoji="0" sz="2400" b="0" i="0" u="none" strike="noStrike" kern="1200" cap="none" spc="0" normalizeH="0" baseline="0" noProof="0" dirty="0">
              <a:ln>
                <a:noFill/>
              </a:ln>
              <a:solidFill>
                <a:srgbClr val="FFFFFF"/>
              </a:solidFill>
              <a:effectLst/>
              <a:uLnTx/>
              <a:uFillTx/>
              <a:latin typeface="Helvetica Light"/>
              <a:ea typeface="MS PGothic" pitchFamily="34" charset="-128"/>
              <a:cs typeface="Arial" pitchFamily="34" charset="0"/>
              <a:sym typeface="Helvetica Light"/>
            </a:endParaRPr>
          </a:p>
        </p:txBody>
      </p:sp>
      <p:sp>
        <p:nvSpPr>
          <p:cNvPr id="18" name="Slide Number Placeholder 4"/>
          <p:cNvSpPr>
            <a:spLocks noGrp="1"/>
          </p:cNvSpPr>
          <p:nvPr>
            <p:ph type="sldNum" sz="quarter" idx="12"/>
          </p:nvPr>
        </p:nvSpPr>
        <p:spPr>
          <a:xfrm>
            <a:off x="6986650" y="6545326"/>
            <a:ext cx="21336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485303-17DA-4DA1-A296-C5F42BCD22AC}" type="slidenum">
              <a:rPr kumimoji="0" lang="en-US" sz="1200" b="1" i="0" u="none" strike="noStrike" kern="1200" cap="none" spc="0" normalizeH="0" baseline="0" noProof="0" smtClean="0">
                <a:ln>
                  <a:noFill/>
                </a:ln>
                <a:solidFill>
                  <a:prstClr val="black"/>
                </a:solidFill>
                <a:effectLst/>
                <a:uLnTx/>
                <a:uFillTx/>
                <a:latin typeface="Arial" pitchFamily="34" charset="0"/>
                <a:ea typeface="MS PGothic"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1" i="0" u="none" strike="noStrike" kern="1200" cap="none" spc="0" normalizeH="0" baseline="0" noProof="0" dirty="0">
              <a:ln>
                <a:noFill/>
              </a:ln>
              <a:solidFill>
                <a:prstClr val="black"/>
              </a:solidFill>
              <a:effectLst/>
              <a:uLnTx/>
              <a:uFillTx/>
              <a:latin typeface="Arial" pitchFamily="34" charset="0"/>
              <a:ea typeface="MS PGothic" pitchFamily="34" charset="-128"/>
              <a:cs typeface="Arial" pitchFamily="34" charset="0"/>
            </a:endParaRPr>
          </a:p>
        </p:txBody>
      </p:sp>
      <p:sp>
        <p:nvSpPr>
          <p:cNvPr id="2" name="TextBox 1"/>
          <p:cNvSpPr txBox="1"/>
          <p:nvPr/>
        </p:nvSpPr>
        <p:spPr>
          <a:xfrm>
            <a:off x="-14921" y="1090994"/>
            <a:ext cx="9267281" cy="83099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itchFamily="34" charset="0"/>
              </a:rPr>
              <a:t>1- Renewable Energies </a:t>
            </a:r>
            <a:r>
              <a:rPr kumimoji="0" lang="en-US" sz="2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itchFamily="34" charset="0"/>
              </a:rPr>
              <a:t>(solar, wind, geothermal, </a:t>
            </a:r>
            <a:r>
              <a:rPr kumimoji="0" lang="en-US" sz="2000" b="1"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itchFamily="34" charset="0"/>
              </a:rPr>
              <a:t>etc</a:t>
            </a:r>
            <a:r>
              <a:rPr kumimoji="0" lang="en-US" sz="2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itchFamily="34" charset="0"/>
              </a:rPr>
              <a:t>, “nuclear”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itchFamily="34" charset="0"/>
              </a:rPr>
              <a:t>and “hydropower” ?) </a:t>
            </a:r>
            <a:r>
              <a:rPr kumimoji="0" lang="en-GB" sz="1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itchFamily="34" charset="0"/>
                <a:ea typeface="MS PGothic" pitchFamily="34" charset="-128"/>
                <a:cs typeface="Arial" pitchFamily="34" charset="0"/>
              </a:rPr>
              <a:t>General perception: </a:t>
            </a:r>
            <a:r>
              <a:rPr kumimoji="0" lang="en-US" sz="1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itchFamily="34" charset="0"/>
                <a:ea typeface="MS PGothic" pitchFamily="34" charset="-128"/>
                <a:cs typeface="Arial" pitchFamily="34" charset="0"/>
              </a:rPr>
              <a:t>clean energy </a:t>
            </a:r>
            <a:r>
              <a:rPr kumimoji="0" lang="en-US" sz="1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itchFamily="34" charset="0"/>
                <a:ea typeface="MS PGothic" pitchFamily="34" charset="-128"/>
                <a:cs typeface="Arial" pitchFamily="34" charset="0"/>
                <a:sym typeface="Symbol" panose="05050102010706020507" pitchFamily="18" charset="2"/>
              </a:rPr>
              <a:t> Renewable energies?!</a:t>
            </a:r>
            <a:endParaRPr kumimoji="0" lang="en-US" sz="1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itchFamily="34" charset="0"/>
            </a:endParaRPr>
          </a:p>
        </p:txBody>
      </p:sp>
      <p:pic>
        <p:nvPicPr>
          <p:cNvPr id="32" name="globe.png"/>
          <p:cNvPicPr>
            <a:picLocks noChangeAspect="1"/>
          </p:cNvPicPr>
          <p:nvPr/>
        </p:nvPicPr>
        <p:blipFill>
          <a:blip r:embed="rId4">
            <a:alphaModFix amt="68453"/>
          </a:blip>
          <a:srcRect b="57159"/>
          <a:stretch>
            <a:fillRect/>
          </a:stretch>
        </p:blipFill>
        <p:spPr>
          <a:xfrm>
            <a:off x="6781800" y="59713"/>
            <a:ext cx="2109150" cy="792964"/>
          </a:xfrm>
          <a:prstGeom prst="rect">
            <a:avLst/>
          </a:prstGeom>
          <a:ln w="12700">
            <a:miter lim="400000"/>
          </a:ln>
        </p:spPr>
      </p:pic>
      <p:sp>
        <p:nvSpPr>
          <p:cNvPr id="22" name="Rectangle 21"/>
          <p:cNvSpPr/>
          <p:nvPr/>
        </p:nvSpPr>
        <p:spPr>
          <a:xfrm>
            <a:off x="-488804" y="2022539"/>
            <a:ext cx="8586850"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itchFamily="34" charset="0"/>
                <a:ea typeface="MS PGothic" pitchFamily="34" charset="-128"/>
                <a:cs typeface="Arial" pitchFamily="34" charset="0"/>
              </a:rPr>
              <a:t>	. </a:t>
            </a:r>
            <a:r>
              <a:rPr kumimoji="0" lang="en-US" sz="1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itchFamily="34" charset="0"/>
                <a:ea typeface="MS PGothic" pitchFamily="34" charset="-128"/>
                <a:cs typeface="Arial" pitchFamily="34" charset="0"/>
                <a:sym typeface="Symbol" panose="05050102010706020507" pitchFamily="18" charset="2"/>
              </a:rPr>
              <a:t>Renewable energies (19%) # Fossil fuels (81%)</a:t>
            </a:r>
            <a:endParaRPr kumimoji="0" lang="en-US" sz="1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itchFamily="34" charset="0"/>
              <a:ea typeface="MS PGothic" pitchFamily="34" charset="-128"/>
              <a:cs typeface="Arial" pitchFamily="34" charset="0"/>
            </a:endParaRPr>
          </a:p>
        </p:txBody>
      </p:sp>
      <p:sp>
        <p:nvSpPr>
          <p:cNvPr id="13" name="Rectangle 12"/>
          <p:cNvSpPr/>
          <p:nvPr/>
        </p:nvSpPr>
        <p:spPr>
          <a:xfrm>
            <a:off x="-470190" y="2318473"/>
            <a:ext cx="9592962"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itchFamily="34" charset="0"/>
                <a:ea typeface="MS PGothic" pitchFamily="34" charset="-128"/>
                <a:cs typeface="Arial" pitchFamily="34" charset="0"/>
              </a:rPr>
              <a:t>	. </a:t>
            </a:r>
            <a:r>
              <a:rPr kumimoji="0" lang="en-US" sz="1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itchFamily="34" charset="0"/>
                <a:ea typeface="MS PGothic" pitchFamily="34" charset="-128"/>
                <a:cs typeface="Arial" pitchFamily="34" charset="0"/>
                <a:sym typeface="Symbol" panose="05050102010706020507" pitchFamily="18" charset="2"/>
              </a:rPr>
              <a:t>Renewable energies use is growing # Fossil fuels use is “not declining” too</a:t>
            </a:r>
            <a:endParaRPr kumimoji="0" lang="en-US" sz="1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itchFamily="34" charset="0"/>
              <a:ea typeface="MS PGothic" pitchFamily="34" charset="-128"/>
              <a:cs typeface="Arial" pitchFamily="34" charset="0"/>
            </a:endParaRPr>
          </a:p>
        </p:txBody>
      </p:sp>
      <p:pic>
        <p:nvPicPr>
          <p:cNvPr id="5" name="Picture 4"/>
          <p:cNvPicPr>
            <a:picLocks noChangeAspect="1"/>
          </p:cNvPicPr>
          <p:nvPr/>
        </p:nvPicPr>
        <p:blipFill>
          <a:blip r:embed="rId5"/>
          <a:stretch>
            <a:fillRect/>
          </a:stretch>
        </p:blipFill>
        <p:spPr>
          <a:xfrm>
            <a:off x="1219200" y="2721759"/>
            <a:ext cx="6369651" cy="3976877"/>
          </a:xfrm>
          <a:prstGeom prst="rect">
            <a:avLst/>
          </a:prstGeom>
        </p:spPr>
      </p:pic>
      <p:sp>
        <p:nvSpPr>
          <p:cNvPr id="3" name="Rectangle 2">
            <a:extLst>
              <a:ext uri="{FF2B5EF4-FFF2-40B4-BE49-F238E27FC236}">
                <a16:creationId xmlns:a16="http://schemas.microsoft.com/office/drawing/2014/main" id="{1A5C11F6-521F-C24C-235C-B1D3BC2A27B0}"/>
              </a:ext>
            </a:extLst>
          </p:cNvPr>
          <p:cNvSpPr/>
          <p:nvPr/>
        </p:nvSpPr>
        <p:spPr>
          <a:xfrm>
            <a:off x="-1066800" y="266615"/>
            <a:ext cx="8620125"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chemeClr val="bg1"/>
                </a:solidFill>
                <a:effectLst>
                  <a:outerShdw blurRad="38100" dist="38100" dir="2700000" algn="tl">
                    <a:srgbClr val="C0C0C0"/>
                  </a:outerShdw>
                </a:effectLst>
                <a:uLnTx/>
                <a:uFillTx/>
                <a:latin typeface="Arial" pitchFamily="34" charset="0"/>
                <a:ea typeface="MS PGothic" pitchFamily="34" charset="-128"/>
                <a:cs typeface="Arial" pitchFamily="34" charset="0"/>
              </a:rPr>
              <a:t>	</a:t>
            </a:r>
            <a:r>
              <a:rPr lang="en-GB" sz="1969" b="1" kern="0" cap="all" spc="105" dirty="0">
                <a:solidFill>
                  <a:schemeClr val="bg1"/>
                </a:solidFill>
                <a:latin typeface="Helvetica"/>
                <a:ea typeface="+mn-ea"/>
                <a:cs typeface="Helvetica"/>
              </a:rPr>
              <a:t>Renewables</a:t>
            </a:r>
            <a:r>
              <a:rPr kumimoji="0" lang="en-GB" sz="2800" b="1" i="0" u="none" strike="noStrike" kern="1200" cap="none" spc="0" normalizeH="0" baseline="0" noProof="0" dirty="0">
                <a:ln>
                  <a:noFill/>
                </a:ln>
                <a:solidFill>
                  <a:schemeClr val="bg1"/>
                </a:solidFill>
                <a:effectLst>
                  <a:outerShdw blurRad="38100" dist="38100" dir="2700000" algn="tl">
                    <a:srgbClr val="C0C0C0"/>
                  </a:outerShdw>
                </a:effectLst>
                <a:uLnTx/>
                <a:uFillTx/>
                <a:latin typeface="Arial" pitchFamily="34" charset="0"/>
                <a:ea typeface="MS PGothic" pitchFamily="34" charset="-128"/>
                <a:cs typeface="Arial" pitchFamily="34" charset="0"/>
              </a:rPr>
              <a:t> </a:t>
            </a:r>
            <a:r>
              <a:rPr lang="en-US" sz="1969" b="1" kern="0" cap="all" spc="105" dirty="0">
                <a:solidFill>
                  <a:schemeClr val="bg1"/>
                </a:solidFill>
                <a:latin typeface="Helvetica"/>
                <a:ea typeface="+mn-ea"/>
                <a:cs typeface="Helvetica"/>
                <a:sym typeface="Helvetica"/>
              </a:rPr>
              <a:t>vs</a:t>
            </a:r>
            <a:r>
              <a:rPr lang="en-US" sz="2800" b="1" dirty="0">
                <a:solidFill>
                  <a:schemeClr val="bg1"/>
                </a:solidFill>
                <a:effectLst>
                  <a:outerShdw blurRad="38100" dist="38100" dir="2700000" algn="tl">
                    <a:srgbClr val="C0C0C0"/>
                  </a:outerShdw>
                </a:effectLst>
                <a:latin typeface="Arial" pitchFamily="34" charset="0"/>
              </a:rPr>
              <a:t>.</a:t>
            </a:r>
            <a:r>
              <a:rPr kumimoji="0" lang="en-US" sz="2800" b="1" i="0" u="none" strike="noStrike" kern="1200" cap="none" spc="0" normalizeH="0" baseline="0" noProof="0" dirty="0">
                <a:ln>
                  <a:noFill/>
                </a:ln>
                <a:solidFill>
                  <a:schemeClr val="bg1"/>
                </a:solidFill>
                <a:effectLst>
                  <a:outerShdw blurRad="38100" dist="38100" dir="2700000" algn="tl">
                    <a:srgbClr val="C0C0C0"/>
                  </a:outerShdw>
                </a:effectLst>
                <a:uLnTx/>
                <a:uFillTx/>
                <a:latin typeface="Arial" pitchFamily="34" charset="0"/>
                <a:ea typeface="MS PGothic" pitchFamily="34" charset="-128"/>
                <a:cs typeface="Arial" pitchFamily="34" charset="0"/>
              </a:rPr>
              <a:t> </a:t>
            </a:r>
            <a:r>
              <a:rPr lang="en-US" sz="1969" b="1" kern="0" cap="all" spc="105" dirty="0" err="1">
                <a:solidFill>
                  <a:schemeClr val="bg1"/>
                </a:solidFill>
                <a:latin typeface="Helvetica"/>
                <a:ea typeface="+mn-ea"/>
                <a:cs typeface="Helvetica"/>
              </a:rPr>
              <a:t>conventionnal</a:t>
            </a:r>
            <a:r>
              <a:rPr kumimoji="0" lang="en-US" sz="2800" b="1" i="0" u="none" strike="noStrike" kern="1200" cap="none" spc="0" normalizeH="0" baseline="0" noProof="0" dirty="0">
                <a:ln>
                  <a:noFill/>
                </a:ln>
                <a:solidFill>
                  <a:schemeClr val="bg1"/>
                </a:solidFill>
                <a:effectLst>
                  <a:outerShdw blurRad="38100" dist="38100" dir="2700000" algn="tl">
                    <a:srgbClr val="C0C0C0"/>
                  </a:outerShdw>
                </a:effectLst>
                <a:uLnTx/>
                <a:uFillTx/>
                <a:latin typeface="Arial" pitchFamily="34" charset="0"/>
                <a:ea typeface="MS PGothic" pitchFamily="34" charset="-128"/>
                <a:cs typeface="Arial" pitchFamily="34" charset="0"/>
              </a:rPr>
              <a:t> </a:t>
            </a:r>
          </a:p>
        </p:txBody>
      </p:sp>
    </p:spTree>
    <p:extLst>
      <p:ext uri="{BB962C8B-B14F-4D97-AF65-F5344CB8AC3E}">
        <p14:creationId xmlns:p14="http://schemas.microsoft.com/office/powerpoint/2010/main" val="1613769969"/>
      </p:ext>
    </p:extLst>
  </p:cSld>
  <p:clrMapOvr>
    <a:masterClrMapping/>
  </p:clrMapOvr>
  <p:transition spd="med">
    <p:fade/>
  </p:transition>
</p:sld>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Template Tes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087B1"/>
      </a:accent1>
      <a:accent2>
        <a:srgbClr val="1F8E79"/>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White">
  <a:themeElements>
    <a:clrScheme name="White">
      <a:dk1>
        <a:srgbClr val="000000"/>
      </a:dk1>
      <a:lt1>
        <a:srgbClr val="FFFFFF"/>
      </a:lt1>
      <a:dk2>
        <a:srgbClr val="53585F"/>
      </a:dk2>
      <a:lt2>
        <a:srgbClr val="DCDEE0"/>
      </a:lt2>
      <a:accent1>
        <a:srgbClr val="0087B1"/>
      </a:accent1>
      <a:accent2>
        <a:srgbClr val="1F8E79"/>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B985903263C0941B11822AAD8E08CD2" ma:contentTypeVersion="4" ma:contentTypeDescription="Create a new document." ma:contentTypeScope="" ma:versionID="60b697c4ba9eb0c61fa1068470b7533e">
  <xsd:schema xmlns:xsd="http://www.w3.org/2001/XMLSchema" xmlns:xs="http://www.w3.org/2001/XMLSchema" xmlns:p="http://schemas.microsoft.com/office/2006/metadata/properties" xmlns:ns2="6a898b55-3d22-4995-bb6b-a1345381c1a7" targetNamespace="http://schemas.microsoft.com/office/2006/metadata/properties" ma:root="true" ma:fieldsID="89f7efd009259360bfdc7e8c7b78df3c" ns2:_="">
    <xsd:import namespace="6a898b55-3d22-4995-bb6b-a1345381c1a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898b55-3d22-4995-bb6b-a1345381c1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0B516D0-8C32-4573-99CE-49C251F3957A}"/>
</file>

<file path=customXml/itemProps2.xml><?xml version="1.0" encoding="utf-8"?>
<ds:datastoreItem xmlns:ds="http://schemas.openxmlformats.org/officeDocument/2006/customXml" ds:itemID="{ADC5DF97-EFF9-4843-AB4C-E55B4DCD745F}"/>
</file>

<file path=customXml/itemProps3.xml><?xml version="1.0" encoding="utf-8"?>
<ds:datastoreItem xmlns:ds="http://schemas.openxmlformats.org/officeDocument/2006/customXml" ds:itemID="{D40A8E87-201F-48B9-89AB-5A280DA3A9CE}"/>
</file>

<file path=docProps/app.xml><?xml version="1.0" encoding="utf-8"?>
<Properties xmlns="http://schemas.openxmlformats.org/officeDocument/2006/extended-properties" xmlns:vt="http://schemas.openxmlformats.org/officeDocument/2006/docPropsVTypes">
  <Template>Template Test</Template>
  <TotalTime>79041</TotalTime>
  <Words>1463</Words>
  <Application>Microsoft Office PowerPoint</Application>
  <PresentationFormat>On-screen Show (4:3)</PresentationFormat>
  <Paragraphs>210</Paragraphs>
  <Slides>23</Slides>
  <Notes>22</Notes>
  <HiddenSlides>1</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23</vt:i4>
      </vt:variant>
    </vt:vector>
  </HeadingPairs>
  <TitlesOfParts>
    <vt:vector size="34" baseType="lpstr">
      <vt:lpstr>Arial</vt:lpstr>
      <vt:lpstr>Calibri</vt:lpstr>
      <vt:lpstr>Crete Round</vt:lpstr>
      <vt:lpstr>Helvetica</vt:lpstr>
      <vt:lpstr>Helvetica Light</vt:lpstr>
      <vt:lpstr>Helvetica Neue</vt:lpstr>
      <vt:lpstr>Helvetica Neue Light</vt:lpstr>
      <vt:lpstr>Roboto</vt:lpstr>
      <vt:lpstr>Template Test</vt:lpstr>
      <vt:lpstr>White</vt:lpstr>
      <vt:lpstr>1_White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Windows User</dc:creator>
  <cp:lastModifiedBy>Joseph Smith</cp:lastModifiedBy>
  <cp:revision>1391</cp:revision>
  <dcterms:created xsi:type="dcterms:W3CDTF">2012-11-04T07:55:58Z</dcterms:created>
  <dcterms:modified xsi:type="dcterms:W3CDTF">2023-04-01T13:12:48Z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0x0101007B985903263C0941B11822AAD8E08CD2</vt:lpwstr>
  </property>
</Properties>
</file>